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svg" ContentType="image/svg+xml"/>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embedTrueTypeFonts="1" saveSubsetFonts="0">
  <p:sldMasterIdLst>
    <p:sldMasterId id="2147483648" r:id="rId5"/>
  </p:sldMasterIdLst>
  <p:notesMasterIdLst>
    <p:notesMasterId r:id="rId6"/>
  </p:notesMasterIdLst>
  <p:sldIdLst>
    <p:sldId id="286" r:id="rId7"/>
    <p:sldId id="256" r:id="rId8"/>
    <p:sldId id="257" r:id="rId9"/>
    <p:sldId id="258" r:id="rId10"/>
    <p:sldId id="259" r:id="rId11"/>
    <p:sldId id="260" r:id="rId12"/>
    <p:sldId id="261" r:id="rId13"/>
    <p:sldId id="262" r:id="rId14"/>
    <p:sldId id="263" r:id="rId15"/>
    <p:sldId id="283" r:id="rId16"/>
    <p:sldId id="284" r:id="rId17"/>
    <p:sldId id="282" r:id="rId18"/>
    <p:sldId id="285"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9" r:id="rId34"/>
    <p:sldId id="278" r:id="rId35"/>
  </p:sldIdLst>
  <p:sldSz cx="18288000" cy="10287000"/>
  <p:notesSz cx="6858000" cy="9144000"/>
  <p:embeddedFontLst>
    <p:embeddedFont>
      <p:font typeface="Montserrat" pitchFamily="2" charset="0"/>
      <p:regular r:id="rId36"/>
    </p:embeddedFont>
    <p:embeddedFont>
      <p:font typeface="Poppins" pitchFamily="2" charset="0"/>
      <p:regular r:id="rId37"/>
      <p:bold r:id="rId38"/>
    </p:embeddedFont>
    <p:embeddedFont>
      <p:font typeface="Poppins Bold" pitchFamily="0" charset="0"/>
      <p:regular r:id="rId39"/>
    </p:embeddedFont>
    <p:embeddedFont>
      <p:font typeface="Source Sans Pro" pitchFamily="34" charset="0"/>
      <p:regular r:id="rId40"/>
      <p:bold r:id="rId41"/>
    </p:embeddedFont>
    <p:embeddedFont>
      <p:font typeface="The Seasons" pitchFamily="0" charset="0"/>
      <p:regular r:id="rId42"/>
      <p:bold r:id="rId43"/>
    </p:embeddedFont>
    <p:embeddedFont>
      <p:font typeface="The Seasons Bold" pitchFamily="0" charset="0"/>
      <p:regular r:id="rId44"/>
      <p:bold r:id="rId45"/>
      <p:italic r:id="rId46"/>
      <p:boldItalic r:id="rId47"/>
    </p:embeddedFont>
  </p:embeddedFontLst>
  <p:defaultTextStyle>
    <a:lvl1pPr marL="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1pPr>
    <a:lvl2pPr marL="457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2pPr>
    <a:lvl3pPr marL="914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3pPr>
    <a:lvl4pPr marL="1371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4pPr>
    <a:lvl5pPr marL="18288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5pPr>
    <a:lvl6pPr marL="22860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6pPr>
    <a:lvl7pPr marL="2743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7pPr>
    <a:lvl8pPr marL="3200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8pPr>
    <a:lvl9pPr marL="3657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9pPr>
  </p:defaultTextStyle>
</p:presentation>
</file>

<file path=ppt/presProps.xml><?xml version="1.0" encoding="utf-8"?>
<p:presentation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howPr showNarration="1"/>
  <p:extLst>
    <p:ext uri="smNativeData">
      <pr:smAppRevision xmlns:pr="smNativeData" xmlns="smNativeData" dt="1729678848" val="1218" revOS="4"/>
      <pr:smFileRevision xmlns:pr="smNativeData" xmlns="smNativeData" dt="1729678848" val="101"/>
      <pr:guideOptions xmlns:pr="smNativeData" xmlns="smNativeData" dt="1729678848" snapToGrid="1" snapToBorders="1"/>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ideViewPr>
    <p:cSldViewPr>
      <p:cViewPr varScale="1">
        <p:scale>
          <a:sx n="39" d="100"/>
          <a:sy n="39" d="100"/>
        </p:scale>
        <p:origin x="2293" y="322"/>
      </p:cViewPr>
      <p:guideLst x="14400" y="8100">
        <p:guide orient="horz" pos="2160"/>
        <p:guide pos="2880"/>
      </p:guideLst>
    </p:cSldViewPr>
  </p:slideViewPr>
  <p:outlineViewPr>
    <p:cViewPr>
      <p:scale>
        <a:sx n="33" d="100"/>
        <a:sy n="33" d="100"/>
      </p:scale>
      <p:origin x="0" y="0"/>
    </p:cViewPr>
  </p:outlineViewPr>
  <p:sorterViewPr>
    <p:cViewPr>
      <p:scale>
        <a:sx n="8" d="100"/>
        <a:sy n="8" d="100"/>
      </p:scale>
      <p:origin x="0" y="0"/>
    </p:cViewPr>
  </p:sorterViewPr>
  <p:notesViewPr>
    <p:cSldViewPr>
      <p:cViewPr>
        <p:scale>
          <a:sx n="39" d="100"/>
          <a:sy n="39" d="100"/>
        </p:scale>
        <p:origin x="2293" y="322"/>
      </p:cViewPr>
    </p:cSldViewPr>
  </p:notesViewPr>
  <p:gridSpacing cx="78028800" cy="78028800"/>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font" Target="fonts/font1.fntdata"/><Relationship Id="rId37" Type="http://schemas.openxmlformats.org/officeDocument/2006/relationships/font" Target="fonts/font2.fntdata"/><Relationship Id="rId38" Type="http://schemas.openxmlformats.org/officeDocument/2006/relationships/font" Target="fonts/font3.fntdata"/><Relationship Id="rId39" Type="http://schemas.openxmlformats.org/officeDocument/2006/relationships/font" Target="fonts/font4.fntdata"/><Relationship Id="rId40" Type="http://schemas.openxmlformats.org/officeDocument/2006/relationships/font" Target="fonts/font5.fntdata"/><Relationship Id="rId41" Type="http://schemas.openxmlformats.org/officeDocument/2006/relationships/font" Target="fonts/font6.fntdata"/><Relationship Id="rId42" Type="http://schemas.openxmlformats.org/officeDocument/2006/relationships/font" Target="fonts/font7.fntdata"/><Relationship Id="rId43" Type="http://schemas.openxmlformats.org/officeDocument/2006/relationships/font" Target="fonts/font8.fntdata"/><Relationship Id="rId44" Type="http://schemas.openxmlformats.org/officeDocument/2006/relationships/font" Target="fonts/font9.fntdata"/><Relationship Id="rId45" Type="http://schemas.openxmlformats.org/officeDocument/2006/relationships/font" Target="fonts/font10.fntdata"/><Relationship Id="rId46" Type="http://schemas.openxmlformats.org/officeDocument/2006/relationships/font" Target="fonts/font11.fntdata"/><Relationship Id="rId47" Type="http://schemas.openxmlformats.org/officeDocument/2006/relationships/font" Target="fonts/font12.fntdata"/></Relationships>
</file>

<file path=ppt/notesMasters/_rels/notesMaster1.xml.rels><?xml version="1.0" encoding="UTF-8" standalone="yes" ?>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HeaderArea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AAAAAAAAABIEgAA0AIAAAAAAAAmAAAACAAAAP//////////"/>
              </a:ext>
            </a:extLst>
          </p:cNvSpPr>
          <p:nvPr>
            <p:ph type="hdr" sz="quarter"/>
          </p:nvPr>
        </p:nvSpPr>
        <p:spPr>
          <a:xfrm>
            <a:off x="0" y="0"/>
            <a:ext cx="2971800" cy="457200"/>
          </a:xfrm>
          <a:prstGeom prst="rect">
            <a:avLst/>
          </a:prstGeom>
          <a:noFill/>
          <a:ln>
            <a:noFill/>
          </a:ln>
          <a:effectLst/>
        </p:spPr>
        <p:txBody>
          <a:bodyPr vert="horz" wrap="square" numCol="1" spcCol="215900" anchor="t">
            <a:prstTxWarp prst="textNoShape">
              <a:avLst/>
            </a:prstTxWarp>
          </a:bodyPr>
          <a:lstStyle>
            <a:lvl1pPr algn="l">
              <a:defRPr lang="en-us" sz="1200" cap="none"/>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r>
              <a:t/>
            </a:r>
          </a:p>
        </p:txBody>
      </p:sp>
      <p:sp>
        <p:nvSpPr>
          <p:cNvPr id="3" name="DateTimeArea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BcAAAAAAAAwKgAA0AIAAAAAAAAmAAAACAAAAP//////////"/>
              </a:ext>
            </a:extLst>
          </p:cNvSpPr>
          <p:nvPr>
            <p:ph type="dt" sz="quarter" idx="1"/>
          </p:nvPr>
        </p:nvSpPr>
        <p:spPr>
          <a:xfrm>
            <a:off x="3886200" y="0"/>
            <a:ext cx="2971800" cy="457200"/>
          </a:xfrm>
          <a:prstGeom prst="rect">
            <a:avLst/>
          </a:prstGeom>
          <a:noFill/>
          <a:ln>
            <a:noFill/>
          </a:ln>
          <a:effectLst/>
        </p:spPr>
        <p:txBody>
          <a:bodyPr vert="horz" wrap="square" numCol="1" spcCol="215900" anchor="t">
            <a:prstTxWarp prst="textNoShape">
              <a:avLst/>
            </a:prstTxWarp>
          </a:bodyPr>
          <a:lstStyle>
            <a:lvl1pPr algn="r">
              <a:defRPr lang="en-us" sz="1200" cap="none"/>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19926C43-0DF4-C79A-BA2A-FBCF22644CAE}" type="datetime1">
              <a:t/>
            </a:fld>
          </a:p>
        </p:txBody>
      </p:sp>
      <p:sp>
        <p:nvSpPr>
          <p:cNvPr id="4"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u+Dj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
              </a:ext>
            </a:extLst>
          </p:cNvSpPr>
          <p:nvPr>
            <p:ph type="sldImg" idx="2"/>
          </p:nvPr>
        </p:nvSpPr>
        <p:spPr>
          <a:xfrm>
            <a:off x="1143000" y="685800"/>
            <a:ext cx="4572000" cy="3429000"/>
          </a:xfrm>
          <a:prstGeom prst="rect">
            <a:avLst/>
          </a:prstGeom>
          <a:solidFill>
            <a:schemeClr val="accent1"/>
          </a:solidFill>
          <a:ln w="12700" cap="flat" cmpd="sng" algn="ctr">
            <a:solidFill>
              <a:schemeClr val="tx1"/>
            </a:solidFill>
            <a:prstDash val="solid"/>
            <a:headEnd type="none"/>
            <a:tailEnd type="none"/>
          </a:ln>
          <a:effectLst/>
        </p:spPr>
      </p:sp>
      <p:sp>
        <p:nvSpPr>
          <p:cNvPr id="5"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
              </a:ext>
            </a:extLst>
          </p:cNvSpPr>
          <p:nvPr>
            <p:ph type="body" idx="3"/>
          </p:nvPr>
        </p:nvSpPr>
        <p:spPr>
          <a:xfrm>
            <a:off x="685800" y="4343400"/>
            <a:ext cx="5486400" cy="4114800"/>
          </a:xfrm>
          <a:prstGeom prst="rect">
            <a:avLst/>
          </a:prstGeom>
          <a:noFill/>
          <a:ln>
            <a:noFill/>
          </a:ln>
          <a:effectLst/>
        </p:spPr>
        <p:txBody>
          <a:bodyPr vert="horz" wrap="square" numCol="1" spcCol="215900" anchor="t">
            <a:prstTxWarp prst="textNoShape">
              <a:avLst/>
            </a:prstTxWarp>
          </a:bodyPr>
          <a:lstStyle/>
          <a:p>
            <a:pPr/>
            <a:r>
              <a:t>Click to edit Master text styles</a:t>
            </a:r>
          </a:p>
          <a:p>
            <a:pPr lvl="1"/>
            <a:r>
              <a:t>Second level</a:t>
            </a:r>
          </a:p>
          <a:p>
            <a:pPr lvl="2"/>
            <a:r>
              <a:t>Third level</a:t>
            </a:r>
          </a:p>
          <a:p>
            <a:pPr lvl="3"/>
            <a:r>
              <a:t>Fourth level</a:t>
            </a:r>
          </a:p>
          <a:p>
            <a:pPr lvl="4"/>
            <a:r>
              <a:t>Fifth level</a:t>
            </a:r>
          </a:p>
        </p:txBody>
      </p:sp>
      <p:sp>
        <p:nvSpPr>
          <p:cNvPr id="6" name="FooterArea1"/>
          <p:cNvSpPr>
            <a:spLocks noGrp="1" noChangeArrowheads="1"/>
            <a:extLst>
              <a:ext uri="smNativeData">
                <pr:smNativeData xmlns:pr="smNativeData" xmlns="smNativeData" val="SMDATA_15_AM4YZx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AAAAHA1AABIEgAAQDgAAAAAAAAmAAAACAAAAP//////////"/>
              </a:ext>
            </a:extLst>
          </p:cNvSpPr>
          <p:nvPr>
            <p:ph type="ftr" sz="quarter" idx="4"/>
          </p:nvPr>
        </p:nvSpPr>
        <p:spPr>
          <a:xfrm>
            <a:off x="0" y="8686800"/>
            <a:ext cx="2971800" cy="457200"/>
          </a:xfrm>
          <a:prstGeom prst="rect">
            <a:avLst/>
          </a:prstGeom>
          <a:noFill/>
          <a:ln>
            <a:noFill/>
          </a:ln>
          <a:effectLst/>
        </p:spPr>
        <p:txBody>
          <a:bodyPr vert="horz" wrap="square" numCol="1" spcCol="215900" anchor="b">
            <a:prstTxWarp prst="textNoShape">
              <a:avLst/>
            </a:prstTxWarp>
          </a:bodyPr>
          <a:lstStyle>
            <a:lvl1pPr algn="l">
              <a:defRPr lang="en-us" sz="1200" cap="none"/>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r>
              <a:t/>
            </a:r>
          </a:p>
        </p:txBody>
      </p:sp>
      <p:sp>
        <p:nvSpPr>
          <p:cNvPr id="7" name="SlideNumberArea1"/>
          <p:cNvSpPr>
            <a:spLocks noGrp="1" noChangeArrowheads="1"/>
            <a:extLst>
              <a:ext uri="smNativeData">
                <pr:smNativeData xmlns:pr="smNativeData" xmlns="smNativeData" val="SMDATA_15_AM4YZx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BcAAHA1AAAwKgAAQDgAAAAAAAAmAAAACAAAAP//////////"/>
              </a:ext>
            </a:extLst>
          </p:cNvSpPr>
          <p:nvPr>
            <p:ph type="sldNum" sz="quarter" idx="5"/>
          </p:nvPr>
        </p:nvSpPr>
        <p:spPr>
          <a:xfrm>
            <a:off x="3886200" y="8686800"/>
            <a:ext cx="2971800" cy="457200"/>
          </a:xfrm>
          <a:prstGeom prst="rect">
            <a:avLst/>
          </a:prstGeom>
          <a:noFill/>
          <a:ln>
            <a:noFill/>
          </a:ln>
          <a:effectLst/>
        </p:spPr>
        <p:txBody>
          <a:bodyPr vert="horz" wrap="square" numCol="1" spcCol="215900" anchor="b">
            <a:prstTxWarp prst="textNoShape">
              <a:avLst/>
            </a:prstTxWarp>
          </a:bodyPr>
          <a:lstStyle>
            <a:lvl1pPr algn="r">
              <a:defRPr lang="en-us" sz="1200" cap="none"/>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19927608-46F4-C780-BA2A-B0D538644CE5}" type="slidenum">
              <a:t/>
            </a:fld>
          </a:p>
        </p:txBody>
      </p:sp>
    </p:spTree>
  </p:cSld>
  <p:clrMap bg1="lt1" tx1="dk1" bg2="lt2" tx2="dk2" accent1="accent1" accent2="accent2" accent3="accent3" accent4="accent4" accent5="accent5" accent6="accent6" hlink="hlink" folHlink="folHlink"/>
  <p:hf sldNum="0" hdr="0" ftr="0" dt="0"/>
  <p:notesStyle>
    <a:lvl1pPr marL="0" marR="0" indent="0" algn="l" defTabSz="914400">
      <a:lnSpc>
        <a:spcPct val="100000"/>
      </a:lnSpc>
      <a:spcBef>
        <a:spcPts val="0"/>
      </a:spcBef>
      <a:spcAft>
        <a:spcPts val="0"/>
      </a:spcAft>
      <a:buNone/>
      <a:tabLst/>
      <a:defRPr sz="1200" b="0" i="0" u="none" strike="noStrike" kern="1" cap="none" spc="0" baseline="0">
        <a:solidFill>
          <a:schemeClr val="tx1"/>
        </a:solidFill>
        <a:effectLst/>
        <a:latin typeface="Calibri" pitchFamily="2" charset="0"/>
        <a:ea typeface="SimSun" pitchFamily="0" charset="0"/>
        <a:cs typeface="Times New Roman" pitchFamily="1" charset="0"/>
      </a:defRPr>
    </a:lvl1pPr>
    <a:lvl2pPr marL="457200" marR="0" indent="0" algn="l" defTabSz="914400">
      <a:lnSpc>
        <a:spcPct val="100000"/>
      </a:lnSpc>
      <a:spcBef>
        <a:spcPts val="0"/>
      </a:spcBef>
      <a:spcAft>
        <a:spcPts val="0"/>
      </a:spcAft>
      <a:buNone/>
      <a:tabLst/>
      <a:defRPr sz="1200" b="0" i="0" u="none" strike="noStrike" kern="1" cap="none" spc="0" baseline="0">
        <a:solidFill>
          <a:schemeClr val="tx1"/>
        </a:solidFill>
        <a:effectLst/>
        <a:latin typeface="Calibri" pitchFamily="2" charset="0"/>
        <a:ea typeface="SimSun" pitchFamily="0" charset="0"/>
        <a:cs typeface="Times New Roman" pitchFamily="1" charset="0"/>
      </a:defRPr>
    </a:lvl2pPr>
    <a:lvl3pPr marL="914400" marR="0" indent="0" algn="l" defTabSz="914400">
      <a:lnSpc>
        <a:spcPct val="100000"/>
      </a:lnSpc>
      <a:spcBef>
        <a:spcPts val="0"/>
      </a:spcBef>
      <a:spcAft>
        <a:spcPts val="0"/>
      </a:spcAft>
      <a:buNone/>
      <a:tabLst/>
      <a:defRPr sz="1200" b="0" i="0" u="none" strike="noStrike" kern="1" cap="none" spc="0" baseline="0">
        <a:solidFill>
          <a:schemeClr val="tx1"/>
        </a:solidFill>
        <a:effectLst/>
        <a:latin typeface="Calibri" pitchFamily="2" charset="0"/>
        <a:ea typeface="SimSun" pitchFamily="0" charset="0"/>
        <a:cs typeface="Times New Roman" pitchFamily="1" charset="0"/>
      </a:defRPr>
    </a:lvl3pPr>
    <a:lvl4pPr marL="1371600" marR="0" indent="0" algn="l" defTabSz="914400">
      <a:lnSpc>
        <a:spcPct val="100000"/>
      </a:lnSpc>
      <a:spcBef>
        <a:spcPts val="0"/>
      </a:spcBef>
      <a:spcAft>
        <a:spcPts val="0"/>
      </a:spcAft>
      <a:buNone/>
      <a:tabLst/>
      <a:defRPr sz="1200" b="0" i="0" u="none" strike="noStrike" kern="1" cap="none" spc="0" baseline="0">
        <a:solidFill>
          <a:schemeClr val="tx1"/>
        </a:solidFill>
        <a:effectLst/>
        <a:latin typeface="Calibri" pitchFamily="2" charset="0"/>
        <a:ea typeface="SimSun" pitchFamily="0" charset="0"/>
        <a:cs typeface="Times New Roman" pitchFamily="1" charset="0"/>
      </a:defRPr>
    </a:lvl4pPr>
    <a:lvl5pPr marL="1828800" marR="0" indent="0" algn="l" defTabSz="914400">
      <a:lnSpc>
        <a:spcPct val="100000"/>
      </a:lnSpc>
      <a:spcBef>
        <a:spcPts val="0"/>
      </a:spcBef>
      <a:spcAft>
        <a:spcPts val="0"/>
      </a:spcAft>
      <a:buNone/>
      <a:tabLst/>
      <a:defRPr sz="1200" b="0" i="0" u="none" strike="noStrike" kern="1" cap="none" spc="0" baseline="0">
        <a:solidFill>
          <a:schemeClr val="tx1"/>
        </a:solidFill>
        <a:effectLst/>
        <a:latin typeface="Calibri" pitchFamily="2" charset="0"/>
        <a:ea typeface="SimSun" pitchFamily="0" charset="0"/>
        <a:cs typeface="Times New Roman" pitchFamily="1" charset="0"/>
      </a:defRPr>
    </a:lvl5pPr>
    <a:lvl6pPr marL="2286000" marR="0" indent="0" algn="l" defTabSz="914400">
      <a:lnSpc>
        <a:spcPct val="100000"/>
      </a:lnSpc>
      <a:spcBef>
        <a:spcPts val="0"/>
      </a:spcBef>
      <a:spcAft>
        <a:spcPts val="0"/>
      </a:spcAft>
      <a:buNone/>
      <a:tabLst/>
      <a:defRPr sz="1200" b="0" i="0" u="none" strike="noStrike" kern="1" cap="none" spc="0" baseline="0">
        <a:solidFill>
          <a:schemeClr val="tx1"/>
        </a:solidFill>
        <a:effectLst/>
        <a:latin typeface="Calibri" pitchFamily="2" charset="0"/>
        <a:ea typeface="SimSun" pitchFamily="0" charset="0"/>
        <a:cs typeface="Times New Roman" pitchFamily="1" charset="0"/>
      </a:defRPr>
    </a:lvl6pPr>
    <a:lvl7pPr marL="2743200" marR="0" indent="0" algn="l" defTabSz="914400">
      <a:lnSpc>
        <a:spcPct val="100000"/>
      </a:lnSpc>
      <a:spcBef>
        <a:spcPts val="0"/>
      </a:spcBef>
      <a:spcAft>
        <a:spcPts val="0"/>
      </a:spcAft>
      <a:buNone/>
      <a:tabLst/>
      <a:defRPr sz="1200" b="0" i="0" u="none" strike="noStrike" kern="1" cap="none" spc="0" baseline="0">
        <a:solidFill>
          <a:schemeClr val="tx1"/>
        </a:solidFill>
        <a:effectLst/>
        <a:latin typeface="Calibri" pitchFamily="2" charset="0"/>
        <a:ea typeface="SimSun" pitchFamily="0" charset="0"/>
        <a:cs typeface="Times New Roman" pitchFamily="1" charset="0"/>
      </a:defRPr>
    </a:lvl7pPr>
    <a:lvl8pPr marL="3200400" marR="0" indent="0" algn="l" defTabSz="914400">
      <a:lnSpc>
        <a:spcPct val="100000"/>
      </a:lnSpc>
      <a:spcBef>
        <a:spcPts val="0"/>
      </a:spcBef>
      <a:spcAft>
        <a:spcPts val="0"/>
      </a:spcAft>
      <a:buNone/>
      <a:tabLst/>
      <a:defRPr sz="1200" b="0" i="0" u="none" strike="noStrike" kern="1" cap="none" spc="0" baseline="0">
        <a:solidFill>
          <a:schemeClr val="tx1"/>
        </a:solidFill>
        <a:effectLst/>
        <a:latin typeface="Calibri" pitchFamily="2" charset="0"/>
        <a:ea typeface="SimSun" pitchFamily="0" charset="0"/>
        <a:cs typeface="Times New Roman" pitchFamily="1" charset="0"/>
      </a:defRPr>
    </a:lvl8pPr>
    <a:lvl9pPr marL="3657600" marR="0" indent="0" algn="l" defTabSz="914400">
      <a:lnSpc>
        <a:spcPct val="100000"/>
      </a:lnSpc>
      <a:spcBef>
        <a:spcPts val="0"/>
      </a:spcBef>
      <a:spcAft>
        <a:spcPts val="0"/>
      </a:spcAft>
      <a:buNone/>
      <a:tabLst/>
      <a:defRPr sz="1200" b="0" i="0" u="none" strike="noStrike" kern="1" cap="none" spc="0" baseline="0">
        <a:solidFill>
          <a:schemeClr val="tx1"/>
        </a:solidFill>
        <a:effectLst/>
        <a:latin typeface="Calibri" pitchFamily="2" charset="0"/>
        <a:ea typeface="SimSun" pitchFamily="0" charset="0"/>
        <a:cs typeface="Times New Roman" pitchFamily="1" charset="0"/>
      </a:defRPr>
    </a:lvl9pPr>
  </p:notesStyle>
</p:notesMaster>
</file>

<file path=ppt/notesSlides/_rels/notesSlide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10.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1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1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1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1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1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16.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17.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18.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19.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o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20.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2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O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2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o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2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U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2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6.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7.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8.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notesSlides/notesSlide9.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Picture1"/>
          <p:cNvSpPr>
            <a:spLocks noGrp="1" noChangeArrowheads="1"/>
            <a:extLst>
              <a:ext uri="smNativeData">
                <pr:smNativeData xmlns:pr="smNativeData" xmlns="smNativeData" val="SMDATA_15_AM4YZxMAAAAlAAAAZAAAAA8BAAAAkAAAAEgAAACQAAAASAAAAAAAAAABAAAAAAAAAAEAAABQAAAAAAAAAAAA4D8AAAAAAADgPwAAAAAAAOA/AAAAAAAA4D8AAAAAAADgPwAAAAAAAOA/AAAAAAAA4D8AAAAAAADgPwAAAAAAAOA/AAAAAAAA4D8CAAAAjAAAAAEAAAAAAAAAT4G9DP///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Y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cAADgEAAAoIwAAUBkAAAAAAAAmAAAACAAAAP////8AAAAA"/>
              </a:ext>
            </a:extLst>
          </p:cNvSpPr>
          <p:nvPr>
            <p:ph type="sldImg" idx="2"/>
          </p:nvPr>
        </p:nvSpPr>
        <p:spPr>
          <a:xfrm>
            <a:off x="1143000" y="685800"/>
            <a:ext cx="4572000" cy="3429000"/>
          </a:xfrm>
          <a:prstGeom prst="rect">
            <a:avLst/>
          </a:prstGeom>
        </p:spPr>
      </p:sp>
      <p:sp>
        <p:nvSpPr>
          <p:cNvPr id="3" name="SlideText1"/>
          <p:cNvSpPr>
            <a:spLocks noGrp="1" noChangeArrowheads="1"/>
            <a:extLst>
              <a:ext uri="smNativeData">
                <pr:smNativeData xmlns:pr="smNativeData" xmlns="smNativeData" val="SMDATA_15_AM4YZxMAAAAlAAAAZAAAAA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AAAAAAmAAAACAAAAP////8AAAAA"/>
              </a:ext>
            </a:extLst>
          </p:cNvSpPr>
          <p:nvPr>
            <p:ph type="body" idx="3"/>
          </p:nvPr>
        </p:nvSpPr>
        <p:spPr>
          <a:xfrm>
            <a:off x="685800" y="4343400"/>
            <a:ext cx="5486400" cy="4114800"/>
          </a:xfrm>
          <a:prstGeom prst="rect">
            <a:avLst/>
          </a:prstGeom>
        </p:spPr>
        <p:txBody>
          <a:bodyPr vert="horz" wrap="square" numCol="1" spcCol="215900" anchor="t">
            <a:prstTxWarp prst="textNoShape">
              <a:avLst/>
            </a:prstTxWarp>
          </a:bodyPr>
          <a:lstStyle/>
          <a:p>
            <a:pPr/>
          </a:p>
        </p:txBody>
      </p:sp>
    </p:spTree>
  </p:cSld>
  <p:clrMapOvr>
    <a:masterClrMapping/>
  </p:clrMapOvr>
</p:notes>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 preserve="1">
  <p:cSld name="Title Slide">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BsNAAAINAAAJhYAABAAAAAmAAAACAAAAAEAAAAAAAAA"/>
              </a:ext>
            </a:extLst>
          </p:cNvSpPr>
          <p:nvPr>
            <p:ph type="ctrTitle"/>
          </p:nvPr>
        </p:nvSpPr>
        <p:spPr>
          <a:xfrm>
            <a:off x="685800" y="2130425"/>
            <a:ext cx="7772400" cy="1470025"/>
          </a:xfrm>
        </p:spPr>
        <p:txBody>
          <a:bodyPr/>
          <a:lstStyle/>
          <a:p>
            <a:pPr>
              <a:defRPr lang="en-us"/>
            </a:pPr>
            <a:r>
              <a:t>Click to edit Master title style</a:t>
            </a:r>
          </a:p>
        </p:txBody>
      </p:sp>
      <p:sp>
        <p:nvSpPr>
          <p:cNvPr id="3" name="Subtitle 2"/>
          <p:cNvSpPr>
            <a:spLocks noGrp="1" noChangeArrowheads="1"/>
            <a:extLst>
              <a:ext uri="smNativeData">
                <pr:smNativeData xmlns:pr="smNativeData" xmlns="smNativeData" val="SMDATA_15_AM4YZxMAAAAlAAAAZA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gAAOgXAADQLwAAsCIAABAAAAAmAAAACAAAAAGAAAAAAAAA"/>
              </a:ext>
            </a:extLst>
          </p:cNvSpPr>
          <p:nvPr>
            <p:ph type="subTitle" idx="1"/>
          </p:nvPr>
        </p:nvSpPr>
        <p:spPr>
          <a:xfrm>
            <a:off x="1371600" y="3886200"/>
            <a:ext cx="6400800" cy="1752600"/>
          </a:xfrm>
        </p:spPr>
        <p:txBody>
          <a:bodyPr/>
          <a:lstStyle>
            <a:lvl1pPr marL="0" indent="0" algn="ctr">
              <a:buNone/>
              <a:defRPr lang="en-us" cap="none">
                <a:solidFill>
                  <a:srgbClr val="8C8C8C"/>
                </a:solidFill>
              </a:defRPr>
            </a:lvl1pPr>
            <a:lvl2pPr marL="457200" indent="0" algn="ctr">
              <a:buNone/>
              <a:defRPr lang="en-us" cap="none">
                <a:solidFill>
                  <a:srgbClr val="8C8C8C"/>
                </a:solidFill>
              </a:defRPr>
            </a:lvl2pPr>
            <a:lvl3pPr marL="914400" indent="0" algn="ctr">
              <a:buNone/>
              <a:defRPr lang="en-us" cap="none">
                <a:solidFill>
                  <a:srgbClr val="8C8C8C"/>
                </a:solidFill>
              </a:defRPr>
            </a:lvl3pPr>
            <a:lvl4pPr marL="1371600" indent="0" algn="ctr">
              <a:buNone/>
              <a:defRPr lang="en-us" cap="none">
                <a:solidFill>
                  <a:srgbClr val="8C8C8C"/>
                </a:solidFill>
              </a:defRPr>
            </a:lvl4pPr>
            <a:lvl5pPr marL="1828800" indent="0" algn="ctr">
              <a:buNone/>
              <a:defRPr lang="en-us" cap="none">
                <a:solidFill>
                  <a:srgbClr val="8C8C8C"/>
                </a:solidFill>
              </a:defRPr>
            </a:lvl5pPr>
            <a:lvl6pPr marL="2286000" indent="0" algn="ctr">
              <a:buNone/>
              <a:defRPr lang="en-us" cap="none">
                <a:solidFill>
                  <a:srgbClr val="8C8C8C"/>
                </a:solidFill>
              </a:defRPr>
            </a:lvl6pPr>
            <a:lvl7pPr marL="2743200" indent="0" algn="ctr">
              <a:buNone/>
              <a:defRPr lang="en-us" cap="none">
                <a:solidFill>
                  <a:srgbClr val="8C8C8C"/>
                </a:solidFill>
              </a:defRPr>
            </a:lvl7pPr>
            <a:lvl8pPr marL="3200400" indent="0" algn="ctr">
              <a:buNone/>
              <a:defRPr lang="en-us" cap="none">
                <a:solidFill>
                  <a:srgbClr val="8C8C8C"/>
                </a:solidFill>
              </a:defRPr>
            </a:lvl8pPr>
            <a:lvl9pPr marL="3657600" indent="0" algn="ctr">
              <a:buNone/>
              <a:defRPr lang="en-us" cap="none">
                <a:solidFill>
                  <a:srgbClr val="8C8C8C"/>
                </a:solidFill>
              </a:defRPr>
            </a:lvl9pPr>
          </a:lstStyle>
          <a:p>
            <a:pPr>
              <a:defRPr lang="en-us"/>
            </a:pPr>
            <a:r>
              <a:t>Click to edit Master subtitle style</a:t>
            </a:r>
          </a:p>
        </p:txBody>
      </p:sp>
      <p:sp>
        <p:nvSpPr>
          <p:cNvPr id="4" name="Date Placeholder 3"/>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BonAADwDwAAWSkAABAAAAAmAAAACAAAAAAAAAAAAAAA"/>
              </a:ext>
            </a:extLst>
          </p:cNvSpPr>
          <p:nvPr>
            <p:ph type="dt" sz="half" idx="10"/>
          </p:nvPr>
        </p:nvSpPr>
        <p:spPr/>
        <p:txBody>
          <a:bodyPr/>
          <a:lstStyle/>
          <a:p>
            <a:pPr>
              <a:defRPr lang="en-us"/>
            </a:pPr>
            <a:fld id="{19924C03-4DF4-C7BA-BA2A-BBEF02644CEE}" type="datetime1">
              <a:t/>
            </a:fld>
          </a:p>
        </p:txBody>
      </p:sp>
      <p:sp>
        <p:nvSpPr>
          <p:cNvPr id="5" name="Footer Placeholder 4"/>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BMAABonAAAIJQAAWSkAABAAAAAmAAAACAAAAAAAAAAAAAAA"/>
              </a:ext>
            </a:extLst>
          </p:cNvSpPr>
          <p:nvPr>
            <p:ph type="ftr" sz="quarter" idx="11"/>
          </p:nvPr>
        </p:nvSpPr>
        <p:spPr/>
        <p:txBody>
          <a:bodyPr/>
          <a:lstStyle/>
          <a:p>
            <a:pPr>
              <a:defRPr lang="en-us"/>
            </a:pPr>
          </a:p>
        </p:txBody>
      </p:sp>
      <p:sp>
        <p:nvSpPr>
          <p:cNvPr id="6" name="Slide Number Placeholder 5"/>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UCgAABonAABwNQAAWSkAABAAAAAmAAAACAAAAAAAAAAAAAAA"/>
              </a:ext>
            </a:extLst>
          </p:cNvSpPr>
          <p:nvPr>
            <p:ph type="sldNum" sz="quarter" idx="12"/>
          </p:nvPr>
        </p:nvSpPr>
        <p:spPr/>
        <p:txBody>
          <a:bodyPr/>
          <a:lstStyle/>
          <a:p>
            <a:pPr>
              <a:defRPr lang="en-us"/>
            </a:pPr>
            <a:fld id="{199226D8-96F4-C7D0-BA2A-608568644C35}" type="slidenum">
              <a:t/>
            </a:fld>
          </a:p>
        </p:txBody>
      </p:sp>
    </p:spTree>
  </p:cSld>
  <p:clrMapOvr>
    <a:masterClrMapping/>
  </p:clrMapOvr>
  <p:hf hdr="0" ftr="0"/>
</p:sldLayout>
</file>

<file path=ppt/slideLayouts/slideLayout1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vertTx" preserve="1">
  <p:cSld name="Title and Vertical Text">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IFAg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LEBAABwNQAAuQgAABAAAAAmAAAACAAAAAAAAAAAAAAA"/>
              </a:ext>
            </a:extLst>
          </p:cNvSpPr>
          <p:nvPr>
            <p:ph type="title"/>
          </p:nvPr>
        </p:nvSpPr>
        <p:spPr/>
        <p:txBody>
          <a:bodyPr/>
          <a:lstStyle/>
          <a:p>
            <a:pPr>
              <a:defRPr lang="en-us"/>
            </a:pPr>
            <a:r>
              <a:t>Click to edit Master title style</a:t>
            </a:r>
          </a:p>
        </p:txBody>
      </p:sp>
      <p:sp>
        <p:nvSpPr>
          <p:cNvPr id="3" name="Vertical Text Placeholder 2"/>
          <p:cNvSpPr>
            <a:spLocks noGrp="1" noChangeArrowheads="1"/>
            <a:extLst>
              <a:ext uri="smNativeData">
                <pr:smNativeData xmlns:pr="smNativeData" xmlns="smNativeData" val="SMDATA_15_AM4YZxMAAAAlAAAAZAAAAA0AAAAAkAAAAEgAAACQAAAASAAAAAAAAAAAAAAAAQ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KfB3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NgJAABwNQAAsCUAABAAAAAmAAAACAAAAAIAAAAAAAAA"/>
              </a:ext>
            </a:extLst>
          </p:cNvSpPr>
          <p:nvPr>
            <p:ph idx="1"/>
          </p:nvPr>
        </p:nvSpPr>
        <p:spPr/>
        <p:txBody>
          <a:bodyPr vert="vert" wrap="square" lIns="91440" tIns="45720" rIns="91440" bIns="45720" numCol="1" spcCol="215900" anchor="t">
            <a:prstTxWarp prst="textNoShape">
              <a:avLst/>
            </a:prstTxWarp>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Date Placeholder 3"/>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SpBK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BonAADwDwAAWSkAABAAAAAmAAAACAAAAAAAAAAAAAAA"/>
              </a:ext>
            </a:extLst>
          </p:cNvSpPr>
          <p:nvPr>
            <p:ph type="dt" sz="half" idx="10"/>
          </p:nvPr>
        </p:nvSpPr>
        <p:spPr/>
        <p:txBody>
          <a:bodyPr/>
          <a:lstStyle/>
          <a:p>
            <a:pPr>
              <a:defRPr lang="en-us"/>
            </a:pPr>
            <a:fld id="{19921B9F-D1F4-C7ED-BA2A-27B855644C72}" type="datetime1">
              <a:t>10/22/2024</a:t>
            </a:fld>
          </a:p>
        </p:txBody>
      </p:sp>
      <p:sp>
        <p:nvSpPr>
          <p:cNvPr id="5" name="Footer Placeholder 4"/>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D09Ok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BMAABonAAAIJQAAWSkAABAAAAAmAAAACAAAAAAAAAAAAAAA"/>
              </a:ext>
            </a:extLst>
          </p:cNvSpPr>
          <p:nvPr>
            <p:ph type="ftr" sz="quarter" idx="11"/>
          </p:nvPr>
        </p:nvSpPr>
        <p:spPr/>
        <p:txBody>
          <a:bodyPr/>
          <a:lstStyle/>
          <a:p>
            <a:pPr>
              <a:defRPr lang="en-us"/>
            </a:pPr>
          </a:p>
        </p:txBody>
      </p:sp>
      <p:sp>
        <p:nvSpPr>
          <p:cNvPr id="6" name="Slide Number Placeholder 5"/>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JSA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UCgAABonAABwNQAAWSkAABAAAAAmAAAACAAAAAAAAAAAAAAA"/>
              </a:ext>
            </a:extLst>
          </p:cNvSpPr>
          <p:nvPr>
            <p:ph type="sldNum" sz="quarter" idx="12"/>
          </p:nvPr>
        </p:nvSpPr>
        <p:spPr/>
        <p:txBody>
          <a:bodyPr/>
          <a:lstStyle/>
          <a:p>
            <a:pPr>
              <a:defRPr lang="en-us"/>
            </a:pPr>
            <a:fld id="{1992293D-73F4-C7DF-BA2A-858A67644CD0}" type="slidenum">
              <a:t>‹#›</a:t>
            </a:fld>
          </a:p>
        </p:txBody>
      </p:sp>
    </p:spTree>
  </p:cSld>
  <p:clrMapOvr>
    <a:masterClrMapping/>
  </p:clrMapOvr>
  <p:hf hdr="0" ftr="0"/>
</p:sldLayout>
</file>

<file path=ppt/slideLayouts/slideLayout1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ChangeArrowheads="1"/>
            <a:extLst>
              <a:ext uri="smNativeData">
                <pr:smNativeData xmlns:pr="smNativeData" xmlns="smNativeData" val="SMDATA_15_AM4YZxMAAAAlAAAAZAAAAA0AAAAAkAAAAEgAAACQAAAASAAAAAAAAAABAAAAAQ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XOBc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CgAALEBAABwNQAAsCUAABAAAAAmAAAACAAAAAMAAAAAAAAA"/>
              </a:ext>
            </a:extLst>
          </p:cNvSpPr>
          <p:nvPr>
            <p:ph type="title"/>
          </p:nvPr>
        </p:nvSpPr>
        <p:spPr>
          <a:xfrm>
            <a:off x="6629400" y="274955"/>
            <a:ext cx="2057400" cy="5851525"/>
          </a:xfrm>
        </p:spPr>
        <p:txBody>
          <a:bodyPr vert="vert" wrap="square" lIns="91440" tIns="45720" rIns="91440" bIns="45720" numCol="1" spcCol="215900" anchor="ctr">
            <a:prstTxWarp prst="textNoShape">
              <a:avLst/>
            </a:prstTxWarp>
          </a:bodyPr>
          <a:lstStyle/>
          <a:p>
            <a:pPr>
              <a:defRPr lang="en-us"/>
            </a:pPr>
            <a:r>
              <a:t>Click to edit Master title style</a:t>
            </a:r>
          </a:p>
        </p:txBody>
      </p:sp>
      <p:sp>
        <p:nvSpPr>
          <p:cNvPr id="3" name="Vertical Text Placeholder 2"/>
          <p:cNvSpPr>
            <a:spLocks noGrp="1" noChangeArrowheads="1"/>
            <a:extLst>
              <a:ext uri="smNativeData">
                <pr:smNativeData xmlns:pr="smNativeData" xmlns="smNativeData" val="SMDATA_15_AM4YZxMAAAAlAAAAZAAAAA0AAAAAkAAAAEgAAACQAAAASAAAAAAAAAAAAAAAAQ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j2CT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LEBAADYJwAAsCUAABAAAAAmAAAACAAAAAMAAAAAAAAA"/>
              </a:ext>
            </a:extLst>
          </p:cNvSpPr>
          <p:nvPr>
            <p:ph idx="1"/>
          </p:nvPr>
        </p:nvSpPr>
        <p:spPr>
          <a:xfrm>
            <a:off x="457200" y="274955"/>
            <a:ext cx="6019800" cy="5851525"/>
          </a:xfrm>
        </p:spPr>
        <p:txBody>
          <a:bodyPr vert="vert" wrap="square" lIns="91440" tIns="45720" rIns="91440" bIns="45720" numCol="1" spcCol="215900" anchor="t">
            <a:prstTxWarp prst="textNoShape">
              <a:avLst/>
            </a:prstTxWarp>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Date Placeholder 3"/>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BJ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BonAADwDwAAWSkAABAAAAAmAAAACAAAAAAAAAAAAAAA"/>
              </a:ext>
            </a:extLst>
          </p:cNvSpPr>
          <p:nvPr>
            <p:ph type="dt" sz="half" idx="10"/>
          </p:nvPr>
        </p:nvSpPr>
        <p:spPr/>
        <p:txBody>
          <a:bodyPr/>
          <a:lstStyle/>
          <a:p>
            <a:pPr>
              <a:defRPr lang="en-us"/>
            </a:pPr>
            <a:fld id="{19926296-D8F4-C794-BA2A-2EC12C644C7B}" type="datetime1">
              <a:t>10/22/2024</a:t>
            </a:fld>
          </a:p>
        </p:txBody>
      </p:sp>
      <p:sp>
        <p:nvSpPr>
          <p:cNvPr id="5" name="Footer Placeholder 4"/>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XXBd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BMAABonAAAIJQAAWSkAABAAAAAmAAAACAAAAAAAAAAAAAAA"/>
              </a:ext>
            </a:extLst>
          </p:cNvSpPr>
          <p:nvPr>
            <p:ph type="ftr" sz="quarter" idx="11"/>
          </p:nvPr>
        </p:nvSpPr>
        <p:spPr/>
        <p:txBody>
          <a:bodyPr/>
          <a:lstStyle/>
          <a:p>
            <a:pPr>
              <a:defRPr lang="en-us"/>
            </a:pPr>
          </a:p>
        </p:txBody>
      </p:sp>
      <p:sp>
        <p:nvSpPr>
          <p:cNvPr id="6" name="Slide Number Placeholder 5"/>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UCgAABonAABwNQAAWSkAABAAAAAmAAAACAAAAAAAAAAAAAAA"/>
              </a:ext>
            </a:extLst>
          </p:cNvSpPr>
          <p:nvPr>
            <p:ph type="sldNum" sz="quarter" idx="12"/>
          </p:nvPr>
        </p:nvSpPr>
        <p:spPr/>
        <p:txBody>
          <a:bodyPr/>
          <a:lstStyle/>
          <a:p>
            <a:pPr>
              <a:defRPr lang="en-us"/>
            </a:pPr>
            <a:fld id="{19927AF7-B9F4-C78C-BA2A-4FD934644C1A}" type="slidenum">
              <a:t>‹#›</a:t>
            </a:fld>
          </a:p>
        </p:txBody>
      </p:sp>
    </p:spTree>
  </p:cSld>
  <p:clrMapOvr>
    <a:masterClrMapping/>
  </p:clrMapOvr>
  <p:hf hdr="0" ftr="0"/>
</p:sldLayout>
</file>

<file path=ppt/slideLayouts/slideLayout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reserve="1">
  <p:cSld name="Title and Content">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LEBAABwNQAAuQgAABAAAAAmAAAACAAAAAAAAAAAAAAA"/>
              </a:ext>
            </a:extLst>
          </p:cNvSpPr>
          <p:nvPr>
            <p:ph type="title"/>
          </p:nvPr>
        </p:nvSpPr>
        <p:spPr/>
        <p:txBody>
          <a:bodyPr/>
          <a:lstStyle/>
          <a:p>
            <a:pPr>
              <a:defRPr lang="en-us"/>
            </a:pPr>
            <a:r>
              <a:t>Click to edit Master title style</a:t>
            </a:r>
          </a:p>
        </p:txBody>
      </p:sp>
      <p:sp>
        <p:nvSpPr>
          <p:cNvPr id="3" name="Content Placeholder 2"/>
          <p:cNvSpPr>
            <a:spLocks noGrp="1" noChangeArrowheads="1"/>
            <a:extLst>
              <a:ext uri="smNativeData">
                <pr:smNativeData xmlns:pr="smNativeData" xmlns="smNativeData" val="SMDATA_15_AM4YZxMAAAAlAAAAZA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NgJAABwNQAAsCUAABAAAAAmAAAACAAAAAAAAAAAAAAA"/>
              </a:ext>
            </a:extLst>
          </p:cNvSpPr>
          <p:nvPr>
            <p:ph idx="1"/>
          </p:nvPr>
        </p:nvSpPr>
        <p:spPr/>
        <p:txBody>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Date Placeholder 3"/>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BonAADwDwAAWSkAABAAAAAmAAAACAAAAAAAAAAAAAAA"/>
              </a:ext>
            </a:extLst>
          </p:cNvSpPr>
          <p:nvPr>
            <p:ph type="dt" sz="half" idx="10"/>
          </p:nvPr>
        </p:nvSpPr>
        <p:spPr/>
        <p:txBody>
          <a:bodyPr/>
          <a:lstStyle/>
          <a:p>
            <a:pPr>
              <a:defRPr lang="en-us"/>
            </a:pPr>
            <a:fld id="{19921AA7-E9F4-C7EC-BA2A-1FB954644C4A}" type="datetime1">
              <a:t/>
            </a:fld>
          </a:p>
        </p:txBody>
      </p:sp>
      <p:sp>
        <p:nvSpPr>
          <p:cNvPr id="5" name="Footer Placeholder 4"/>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HQvZ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BMAABonAAAIJQAAWSkAABAAAAAmAAAACAAAAAAAAAAAAAAA"/>
              </a:ext>
            </a:extLst>
          </p:cNvSpPr>
          <p:nvPr>
            <p:ph type="ftr" sz="quarter" idx="11"/>
          </p:nvPr>
        </p:nvSpPr>
        <p:spPr/>
        <p:txBody>
          <a:bodyPr/>
          <a:lstStyle/>
          <a:p>
            <a:pPr>
              <a:defRPr lang="en-us"/>
            </a:pPr>
          </a:p>
        </p:txBody>
      </p:sp>
      <p:sp>
        <p:nvSpPr>
          <p:cNvPr id="6" name="Slide Number Placeholder 5"/>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HRDLg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UCgAABonAABwNQAAWSkAABAAAAAmAAAACAAAAAAAAAAAAAAA"/>
              </a:ext>
            </a:extLst>
          </p:cNvSpPr>
          <p:nvPr>
            <p:ph type="sldNum" sz="quarter" idx="12"/>
          </p:nvPr>
        </p:nvSpPr>
        <p:spPr/>
        <p:txBody>
          <a:bodyPr/>
          <a:lstStyle/>
          <a:p>
            <a:pPr>
              <a:defRPr lang="en-us"/>
            </a:pPr>
            <a:fld id="{19921C3D-73F4-C7EA-BA2A-85BF52644CD0}" type="slidenum">
              <a:t/>
            </a:fld>
          </a:p>
        </p:txBody>
      </p:sp>
    </p:spTree>
  </p:cSld>
  <p:clrMapOvr>
    <a:masterClrMapping/>
  </p:clrMapOvr>
  <p:hf hdr="0" ftr="0"/>
</p:sldLayout>
</file>

<file path=ppt/slideLayouts/slideLayout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secHead" preserve="1">
  <p:cSld name="Section Header">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AM4YZxMAAAAlAAAAZA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gQAABwbAABCNAAAfSMAABAAAAAmAAAACAAAAIGAAAAAAAAA"/>
              </a:ext>
            </a:extLst>
          </p:cNvSpPr>
          <p:nvPr>
            <p:ph type="title"/>
          </p:nvPr>
        </p:nvSpPr>
        <p:spPr>
          <a:xfrm>
            <a:off x="722630" y="4406900"/>
            <a:ext cx="7772400" cy="1362075"/>
          </a:xfrm>
        </p:spPr>
        <p:txBody>
          <a:bodyPr vert="horz" wrap="square" lIns="91440" tIns="45720" rIns="91440" bIns="45720" numCol="1" spcCol="215900" anchor="t">
            <a:prstTxWarp prst="textNoShape">
              <a:avLst/>
            </a:prstTxWarp>
          </a:bodyPr>
          <a:lstStyle>
            <a:lvl1pPr algn="l">
              <a:defRPr lang="en-us" sz="4000" b="1" cap="all"/>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r>
              <a:t>Click to edit Master title style</a:t>
            </a:r>
          </a:p>
        </p:txBody>
      </p:sp>
      <p:sp>
        <p:nvSpPr>
          <p:cNvPr id="3" name="Text Placeholder 2"/>
          <p:cNvSpPr>
            <a:spLocks noGrp="1" noChangeArrowheads="1"/>
            <a:extLst>
              <a:ext uri="smNativeData">
                <pr:smNativeData xmlns:pr="smNativeData" xmlns="smNativeData" val="SMDATA_15_AM4YZxMAAAAlAAAAZAAAAA0AAAAAkAAAAEgAAACQAAAAS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gQAAOIRAABCNAAAHBsAABAAAAAmAAAACAAAAIGAAAAAAAAA"/>
              </a:ext>
            </a:extLst>
          </p:cNvSpPr>
          <p:nvPr>
            <p:ph idx="1"/>
          </p:nvPr>
        </p:nvSpPr>
        <p:spPr>
          <a:xfrm>
            <a:off x="722630" y="2907030"/>
            <a:ext cx="7772400" cy="1499870"/>
          </a:xfrm>
        </p:spPr>
        <p:txBody>
          <a:bodyPr vert="horz" wrap="square" lIns="91440" tIns="45720" rIns="91440" bIns="45720" numCol="1" spcCol="215900" anchor="b">
            <a:prstTxWarp prst="textNoShape">
              <a:avLst/>
            </a:prstTxWarp>
          </a:bodyPr>
          <a:lstStyle>
            <a:lvl1pPr marL="0" indent="0">
              <a:buNone/>
              <a:defRPr lang="en-us" sz="2000" cap="none">
                <a:solidFill>
                  <a:srgbClr val="8C8C8C"/>
                </a:solidFill>
              </a:defRPr>
            </a:lvl1pPr>
            <a:lvl2pPr marL="457200" indent="0">
              <a:buNone/>
              <a:defRPr lang="en-us" sz="1800" cap="none">
                <a:solidFill>
                  <a:srgbClr val="8C8C8C"/>
                </a:solidFill>
              </a:defRPr>
            </a:lvl2pPr>
            <a:lvl3pPr marL="914400" indent="0">
              <a:buNone/>
              <a:defRPr lang="en-us" sz="1600" cap="none">
                <a:solidFill>
                  <a:srgbClr val="8C8C8C"/>
                </a:solidFill>
              </a:defRPr>
            </a:lvl3pPr>
            <a:lvl4pPr marL="1371600" indent="0">
              <a:buNone/>
              <a:defRPr lang="en-us" sz="1400" cap="none">
                <a:solidFill>
                  <a:srgbClr val="8C8C8C"/>
                </a:solidFill>
              </a:defRPr>
            </a:lvl4pPr>
            <a:lvl5pPr marL="1828800" indent="0">
              <a:buNone/>
              <a:defRPr lang="en-us" sz="1400" cap="none">
                <a:solidFill>
                  <a:srgbClr val="8C8C8C"/>
                </a:solidFill>
              </a:defRPr>
            </a:lvl5pPr>
            <a:lvl6pPr marL="2286000" indent="0">
              <a:buNone/>
              <a:defRPr lang="en-us" sz="1400" cap="none">
                <a:solidFill>
                  <a:srgbClr val="8C8C8C"/>
                </a:solidFill>
              </a:defRPr>
            </a:lvl6pPr>
            <a:lvl7pPr marL="2743200" indent="0">
              <a:buNone/>
              <a:defRPr lang="en-us" sz="1400" cap="none">
                <a:solidFill>
                  <a:srgbClr val="8C8C8C"/>
                </a:solidFill>
              </a:defRPr>
            </a:lvl7pPr>
            <a:lvl8pPr marL="3200400" indent="0">
              <a:buNone/>
              <a:defRPr lang="en-us" sz="1400" cap="none">
                <a:solidFill>
                  <a:srgbClr val="8C8C8C"/>
                </a:solidFill>
              </a:defRPr>
            </a:lvl8pPr>
            <a:lvl9pPr marL="3657600" indent="0">
              <a:buNone/>
              <a:defRPr lang="en-us" sz="1400" cap="none">
                <a:solidFill>
                  <a:srgbClr val="8C8C8C"/>
                </a:solidFill>
              </a:defRPr>
            </a:lvl9pPr>
          </a:lstStyle>
          <a:p>
            <a:pPr>
              <a:defRPr lang="en-us"/>
            </a:pPr>
            <a:r>
              <a:t>Click to edit Master text styles</a:t>
            </a:r>
          </a:p>
        </p:txBody>
      </p:sp>
      <p:sp>
        <p:nvSpPr>
          <p:cNvPr id="4" name="Date Placeholder 3"/>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BonAADwDwAAWSkAABAAAAAmAAAACAAAAAAAAAAAAAAA"/>
              </a:ext>
            </a:extLst>
          </p:cNvSpPr>
          <p:nvPr>
            <p:ph type="dt" sz="half" idx="10"/>
          </p:nvPr>
        </p:nvSpPr>
        <p:spPr/>
        <p:txBody>
          <a:bodyPr/>
          <a:lstStyle/>
          <a:p>
            <a:pPr>
              <a:defRPr lang="en-us"/>
            </a:pPr>
            <a:fld id="{199227B3-FDF4-C7D1-BA2A-0B8469644C5E}" type="datetime1">
              <a:t/>
            </a:fld>
          </a:p>
        </p:txBody>
      </p:sp>
      <p:sp>
        <p:nvSpPr>
          <p:cNvPr id="5" name="Footer Placeholder 4"/>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BMAABonAAAIJQAAWSkAABAAAAAmAAAACAAAAAAAAAAAAAAA"/>
              </a:ext>
            </a:extLst>
          </p:cNvSpPr>
          <p:nvPr>
            <p:ph type="ftr" sz="quarter" idx="11"/>
          </p:nvPr>
        </p:nvSpPr>
        <p:spPr/>
        <p:txBody>
          <a:bodyPr/>
          <a:lstStyle/>
          <a:p>
            <a:pPr>
              <a:defRPr lang="en-us"/>
            </a:pPr>
          </a:p>
        </p:txBody>
      </p:sp>
      <p:sp>
        <p:nvSpPr>
          <p:cNvPr id="6" name="Slide Number Placeholder 5"/>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UCgAABonAABwNQAAWSkAABAAAAAmAAAACAAAAAAAAAAAAAAA"/>
              </a:ext>
            </a:extLst>
          </p:cNvSpPr>
          <p:nvPr>
            <p:ph type="sldNum" sz="quarter" idx="12"/>
          </p:nvPr>
        </p:nvSpPr>
        <p:spPr/>
        <p:txBody>
          <a:bodyPr/>
          <a:lstStyle/>
          <a:p>
            <a:pPr>
              <a:defRPr lang="en-us"/>
            </a:pPr>
            <a:fld id="{19920B92-DCF4-C7FD-BA2A-2AA845644C7F}" type="slidenum">
              <a:t/>
            </a:fld>
          </a:p>
        </p:txBody>
      </p:sp>
    </p:spTree>
  </p:cSld>
  <p:clrMapOvr>
    <a:masterClrMapping/>
  </p:clrMapOvr>
  <p:hf hdr="0" ftr="0"/>
</p:sldLayout>
</file>

<file path=ppt/slideLayouts/slideLayout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Obj" preserve="1">
  <p:cSld name="Two Content">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LEBAABwNQAAuQgAABAAAAAmAAAACAAAAAAAAAAAAAAA"/>
              </a:ext>
            </a:extLst>
          </p:cNvSpPr>
          <p:nvPr>
            <p:ph type="title"/>
          </p:nvPr>
        </p:nvSpPr>
        <p:spPr/>
        <p:txBody>
          <a:bodyPr/>
          <a:lstStyle/>
          <a:p>
            <a:pPr>
              <a:defRPr lang="en-us"/>
            </a:pPr>
            <a:r>
              <a:t>Click to edit Master title style</a:t>
            </a:r>
          </a:p>
        </p:txBody>
      </p:sp>
      <p:sp>
        <p:nvSpPr>
          <p:cNvPr id="3" name="Content Placeholder 2"/>
          <p:cNvSpPr>
            <a:spLocks noGrp="1" noChangeArrowheads="1"/>
            <a:extLst>
              <a:ext uri="smNativeData">
                <pr:smNativeData xmlns:pr="smNativeData" xmlns="smNativeData" val="SMDATA_15_AM4YZxMAAAAlAAAAZA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HQvZ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NgJAACoGwAAsCUAABAAAAAmAAAACAAAAAGAAAAAAAAA"/>
              </a:ext>
            </a:extLst>
          </p:cNvSpPr>
          <p:nvPr>
            <p:ph idx="1"/>
          </p:nvPr>
        </p:nvSpPr>
        <p:spPr>
          <a:xfrm>
            <a:off x="457200" y="1600200"/>
            <a:ext cx="4038600" cy="4526280"/>
          </a:xfrm>
        </p:spPr>
        <p:txBody>
          <a:bodyPr/>
          <a:lstStyle>
            <a:lvl1pPr>
              <a:defRPr lang="en-us" sz="2800" cap="none"/>
            </a:lvl1pPr>
            <a:lvl2pPr>
              <a:defRPr lang="en-us" sz="2400" cap="none"/>
            </a:lvl2pPr>
            <a:lvl3pPr>
              <a:defRPr lang="en-us" sz="2000" cap="none"/>
            </a:lvl3pPr>
            <a:lvl4pPr>
              <a:defRPr lang="en-us" sz="1800" cap="none"/>
            </a:lvl4pPr>
            <a:lvl5pPr>
              <a:defRPr lang="en-us" sz="1800" cap="none"/>
            </a:lvl5pPr>
            <a:lvl6pPr>
              <a:defRPr lang="en-us" sz="1800" cap="none"/>
            </a:lvl6pPr>
            <a:lvl7pPr>
              <a:defRPr lang="en-us" sz="1800" cap="none"/>
            </a:lvl7pPr>
            <a:lvl8pPr>
              <a:defRPr lang="en-us" sz="1800" cap="none"/>
            </a:lvl8pPr>
            <a:lvl9pPr>
              <a:defRPr lang="en-us" sz="1800" cap="none"/>
            </a:lvl9p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Content Placeholder 3"/>
          <p:cNvSpPr>
            <a:spLocks noGrp="1" noChangeArrowheads="1"/>
            <a:extLst>
              <a:ext uri="smNativeData">
                <pr:smNativeData xmlns:pr="smNativeData" xmlns="smNativeData" val="SMDATA_15_AM4YZxMAAAAlAAAAZA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mBwAANgJAABwNQAAsCUAABAAAAAmAAAACAAAAAGAAAAAAAAA"/>
              </a:ext>
            </a:extLst>
          </p:cNvSpPr>
          <p:nvPr>
            <p:ph idx="2"/>
          </p:nvPr>
        </p:nvSpPr>
        <p:spPr>
          <a:xfrm>
            <a:off x="4648200" y="1600200"/>
            <a:ext cx="4038600" cy="4526280"/>
          </a:xfrm>
        </p:spPr>
        <p:txBody>
          <a:bodyPr/>
          <a:lstStyle>
            <a:lvl1pPr>
              <a:defRPr lang="en-us" sz="2800" cap="none"/>
            </a:lvl1pPr>
            <a:lvl2pPr>
              <a:defRPr lang="en-us" sz="2400" cap="none"/>
            </a:lvl2pPr>
            <a:lvl3pPr>
              <a:defRPr lang="en-us" sz="2000" cap="none"/>
            </a:lvl3pPr>
            <a:lvl4pPr>
              <a:defRPr lang="en-us" sz="1800" cap="none"/>
            </a:lvl4pPr>
            <a:lvl5pPr>
              <a:defRPr lang="en-us" sz="1800" cap="none"/>
            </a:lvl5pPr>
            <a:lvl6pPr>
              <a:defRPr lang="en-us" sz="1800" cap="none"/>
            </a:lvl6pPr>
            <a:lvl7pPr>
              <a:defRPr lang="en-us" sz="1800" cap="none"/>
            </a:lvl7pPr>
            <a:lvl8pPr>
              <a:defRPr lang="en-us" sz="1800" cap="none"/>
            </a:lvl8pPr>
            <a:lvl9pPr>
              <a:defRPr lang="en-us" sz="1800" cap="none"/>
            </a:lvl9p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5" name="Date Placeholder 4"/>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Kg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BonAADwDwAAWSkAABAAAAAmAAAACAAAAAAAAAAAAAAA"/>
              </a:ext>
            </a:extLst>
          </p:cNvSpPr>
          <p:nvPr>
            <p:ph type="dt" sz="half" idx="10"/>
          </p:nvPr>
        </p:nvSpPr>
        <p:spPr/>
        <p:txBody>
          <a:bodyPr/>
          <a:lstStyle/>
          <a:p>
            <a:pPr>
              <a:defRPr lang="en-us"/>
            </a:pPr>
            <a:fld id="{19922583-CDF4-C7D3-BA2A-3B866B644C6E}" type="datetime1">
              <a:t>10/22/2024</a:t>
            </a:fld>
          </a:p>
        </p:txBody>
      </p:sp>
      <p:sp>
        <p:nvSpPr>
          <p:cNvPr id="6" name="Footer Placeholder 5"/>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OhrRg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BMAABonAAAIJQAAWSkAABAAAAAmAAAACAAAAAAAAAAAAAAA"/>
              </a:ext>
            </a:extLst>
          </p:cNvSpPr>
          <p:nvPr>
            <p:ph type="ftr" sz="quarter" idx="11"/>
          </p:nvPr>
        </p:nvSpPr>
        <p:spPr/>
        <p:txBody>
          <a:bodyPr/>
          <a:lstStyle/>
          <a:p>
            <a:pPr>
              <a:defRPr lang="en-us"/>
            </a:pPr>
          </a:p>
        </p:txBody>
      </p:sp>
      <p:sp>
        <p:nvSpPr>
          <p:cNvPr id="7" name="Slide Number Placeholder 6"/>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KgOt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UCgAABonAABwNQAAWSkAABAAAAAmAAAACAAAAAAAAAAAAAAA"/>
              </a:ext>
            </a:extLst>
          </p:cNvSpPr>
          <p:nvPr>
            <p:ph type="sldNum" sz="quarter" idx="12"/>
          </p:nvPr>
        </p:nvSpPr>
        <p:spPr/>
        <p:txBody>
          <a:bodyPr/>
          <a:lstStyle/>
          <a:p>
            <a:pPr>
              <a:defRPr lang="en-us"/>
            </a:pPr>
            <a:fld id="{199219F0-BEF4-C7EF-BA2A-48BA57644C1D}" type="slidenum">
              <a:t>‹#›</a:t>
            </a:fld>
          </a:p>
        </p:txBody>
      </p:sp>
    </p:spTree>
  </p:cSld>
  <p:clrMapOvr>
    <a:masterClrMapping/>
  </p:clrMapOvr>
  <p:hf hdr="0" ftr="0"/>
</p:sldLayout>
</file>

<file path=ppt/slideLayouts/slideLayout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TxTwoObj" preserve="1">
  <p:cSld name="Comparison">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LEBAABwNQAAuQgAABAAAAAmAAAACAAAAAAAAAAAAAAA"/>
              </a:ext>
            </a:extLst>
          </p:cNvSpPr>
          <p:nvPr>
            <p:ph type="title"/>
          </p:nvPr>
        </p:nvSpPr>
        <p:spPr/>
        <p:txBody>
          <a:bodyPr/>
          <a:lstStyle/>
          <a:p>
            <a:pPr>
              <a:defRPr lang="en-us"/>
            </a:pPr>
            <a:r>
              <a:t>Click to edit Master title style</a:t>
            </a:r>
          </a:p>
        </p:txBody>
      </p:sp>
      <p:sp>
        <p:nvSpPr>
          <p:cNvPr id="3" name="Text Placeholder 2"/>
          <p:cNvSpPr>
            <a:spLocks noGrp="1" noChangeArrowheads="1"/>
            <a:extLst>
              <a:ext uri="smNativeData">
                <pr:smNativeData xmlns:pr="smNativeData" xmlns="smNativeData" val="SMDATA_15_AM4YZxMAAAAlAAAAZAAAAA0AAAAAkAAAAEgAAACQAAAAS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HIJAACrGwAAYQ0AABAAAAAmAAAACAAAAIGAAAAAAAAA"/>
              </a:ext>
            </a:extLst>
          </p:cNvSpPr>
          <p:nvPr>
            <p:ph idx="1"/>
          </p:nvPr>
        </p:nvSpPr>
        <p:spPr>
          <a:xfrm>
            <a:off x="457200" y="1535430"/>
            <a:ext cx="4040505" cy="639445"/>
          </a:xfrm>
        </p:spPr>
        <p:txBody>
          <a:bodyPr vert="horz" wrap="square" lIns="91440" tIns="45720" rIns="91440" bIns="45720" numCol="1" spcCol="215900" anchor="b">
            <a:prstTxWarp prst="textNoShape">
              <a:avLst/>
            </a:prstTxWarp>
          </a:bodyPr>
          <a:lstStyle>
            <a:lvl1pPr marL="0" indent="0">
              <a:buNone/>
              <a:defRPr lang="en-us" sz="2400" b="1" cap="none"/>
            </a:lvl1pPr>
            <a:lvl2pPr marL="457200" indent="0">
              <a:buNone/>
              <a:defRPr lang="en-us" sz="2000" b="1" cap="none"/>
            </a:lvl2pPr>
            <a:lvl3pPr marL="914400" indent="0">
              <a:buNone/>
              <a:defRPr lang="en-us" sz="1800" b="1" cap="none"/>
            </a:lvl3pPr>
            <a:lvl4pPr marL="1371600" indent="0">
              <a:buNone/>
              <a:defRPr lang="en-us" sz="1600" b="1" cap="none"/>
            </a:lvl4pPr>
            <a:lvl5pPr marL="1828800" indent="0">
              <a:buNone/>
              <a:defRPr lang="en-us" sz="1600" b="1" cap="none"/>
            </a:lvl5pPr>
            <a:lvl6pPr marL="2286000" indent="0">
              <a:buNone/>
              <a:defRPr lang="en-us" sz="1600" b="1" cap="none"/>
            </a:lvl6pPr>
            <a:lvl7pPr marL="2743200" indent="0">
              <a:buNone/>
              <a:defRPr lang="en-us" sz="1600" b="1" cap="none"/>
            </a:lvl7pPr>
            <a:lvl8pPr marL="3200400" indent="0">
              <a:buNone/>
              <a:defRPr lang="en-us" sz="1600" b="1" cap="none"/>
            </a:lvl8pPr>
            <a:lvl9pPr marL="3657600" indent="0">
              <a:buNone/>
              <a:defRPr lang="en-us" sz="1600" b="1" cap="none"/>
            </a:lvl9pPr>
          </a:lstStyle>
          <a:p>
            <a:pPr>
              <a:defRPr lang="en-us"/>
            </a:pPr>
            <a:r>
              <a:t>Click to edit Master text styles</a:t>
            </a:r>
          </a:p>
        </p:txBody>
      </p:sp>
      <p:sp>
        <p:nvSpPr>
          <p:cNvPr id="4" name="Content Placeholder 3"/>
          <p:cNvSpPr>
            <a:spLocks noGrp="1" noChangeArrowheads="1"/>
            <a:extLst>
              <a:ext uri="smNativeData">
                <pr:smNativeData xmlns:pr="smNativeData" xmlns="smNativeData" val="SMDATA_15_AM4YZxMAAAAlAAAAZA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HCsLw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GENAACrGwAAsCUAABAAAAAmAAAACAAAAAGAAAAAAAAA"/>
              </a:ext>
            </a:extLst>
          </p:cNvSpPr>
          <p:nvPr>
            <p:ph idx="2"/>
          </p:nvPr>
        </p:nvSpPr>
        <p:spPr>
          <a:xfrm>
            <a:off x="457200" y="2174875"/>
            <a:ext cx="4040505" cy="3951605"/>
          </a:xfrm>
        </p:spPr>
        <p:txBody>
          <a:bodyPr/>
          <a:lstStyle>
            <a:lvl1pPr>
              <a:defRPr lang="en-us" sz="2400" cap="none"/>
            </a:lvl1pPr>
            <a:lvl2pPr>
              <a:defRPr lang="en-us" sz="2000" cap="none"/>
            </a:lvl2pPr>
            <a:lvl3pPr>
              <a:defRPr lang="en-us" sz="1800" cap="none"/>
            </a:lvl3pPr>
            <a:lvl4pPr>
              <a:defRPr lang="en-us" sz="1600" cap="none"/>
            </a:lvl4pPr>
            <a:lvl5pPr>
              <a:defRPr lang="en-us" sz="1600" cap="none"/>
            </a:lvl5pPr>
            <a:lvl6pPr>
              <a:defRPr lang="en-us" sz="1600" cap="none"/>
            </a:lvl6pPr>
            <a:lvl7pPr>
              <a:defRPr lang="en-us" sz="1600" cap="none"/>
            </a:lvl7pPr>
            <a:lvl8pPr>
              <a:defRPr lang="en-us" sz="1600" cap="none"/>
            </a:lvl8pPr>
            <a:lvl9pPr>
              <a:defRPr lang="en-us" sz="1600" cap="none"/>
            </a:lvl9p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5" name="Text Placeholder 4"/>
          <p:cNvSpPr>
            <a:spLocks noGrp="1" noChangeArrowheads="1"/>
            <a:extLst>
              <a:ext uri="smNativeData">
                <pr:smNativeData xmlns:pr="smNativeData" xmlns="smNativeData" val="SMDATA_15_AM4YZxMAAAAlAAAAZAAAAA0AAAAAkAAAAEgAAACQAAAAS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JgG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xwAAHIJAABwNQAAYQ0AABAAAAAmAAAACAAAAIGAAAAAAAAA"/>
              </a:ext>
            </a:extLst>
          </p:cNvSpPr>
          <p:nvPr>
            <p:ph idx="3"/>
          </p:nvPr>
        </p:nvSpPr>
        <p:spPr>
          <a:xfrm>
            <a:off x="4645025" y="1535430"/>
            <a:ext cx="4041775" cy="639445"/>
          </a:xfrm>
        </p:spPr>
        <p:txBody>
          <a:bodyPr vert="horz" wrap="square" lIns="91440" tIns="45720" rIns="91440" bIns="45720" numCol="1" spcCol="215900" anchor="b">
            <a:prstTxWarp prst="textNoShape">
              <a:avLst/>
            </a:prstTxWarp>
          </a:bodyPr>
          <a:lstStyle>
            <a:lvl1pPr marL="0" indent="0">
              <a:buNone/>
              <a:defRPr lang="en-us" sz="2400" b="1" cap="none"/>
            </a:lvl1pPr>
            <a:lvl2pPr marL="457200" indent="0">
              <a:buNone/>
              <a:defRPr lang="en-us" sz="2000" b="1" cap="none"/>
            </a:lvl2pPr>
            <a:lvl3pPr marL="914400" indent="0">
              <a:buNone/>
              <a:defRPr lang="en-us" sz="1800" b="1" cap="none"/>
            </a:lvl3pPr>
            <a:lvl4pPr marL="1371600" indent="0">
              <a:buNone/>
              <a:defRPr lang="en-us" sz="1600" b="1" cap="none"/>
            </a:lvl4pPr>
            <a:lvl5pPr marL="1828800" indent="0">
              <a:buNone/>
              <a:defRPr lang="en-us" sz="1600" b="1" cap="none"/>
            </a:lvl5pPr>
            <a:lvl6pPr marL="2286000" indent="0">
              <a:buNone/>
              <a:defRPr lang="en-us" sz="1600" b="1" cap="none"/>
            </a:lvl6pPr>
            <a:lvl7pPr marL="2743200" indent="0">
              <a:buNone/>
              <a:defRPr lang="en-us" sz="1600" b="1" cap="none"/>
            </a:lvl7pPr>
            <a:lvl8pPr marL="3200400" indent="0">
              <a:buNone/>
              <a:defRPr lang="en-us" sz="1600" b="1" cap="none"/>
            </a:lvl8pPr>
            <a:lvl9pPr marL="3657600" indent="0">
              <a:buNone/>
              <a:defRPr lang="en-us" sz="1600" b="1" cap="none"/>
            </a:lvl9pPr>
          </a:lstStyle>
          <a:p>
            <a:pPr>
              <a:defRPr lang="en-us"/>
            </a:pPr>
            <a:r>
              <a:t>Click to edit Master text styles</a:t>
            </a:r>
          </a:p>
        </p:txBody>
      </p:sp>
      <p:sp>
        <p:nvSpPr>
          <p:cNvPr id="6" name="Content Placeholder 5"/>
          <p:cNvSpPr>
            <a:spLocks noGrp="1" noChangeArrowheads="1"/>
            <a:extLst>
              <a:ext uri="smNativeData">
                <pr:smNativeData xmlns:pr="smNativeData" xmlns="smNativeData" val="SMDATA_15_AM4YZxMAAAAlAAAAZA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xwAAGENAABwNQAAsCUAABAAAAAmAAAACAAAAAGAAAAAAAAA"/>
              </a:ext>
            </a:extLst>
          </p:cNvSpPr>
          <p:nvPr>
            <p:ph idx="4"/>
          </p:nvPr>
        </p:nvSpPr>
        <p:spPr>
          <a:xfrm>
            <a:off x="4645025" y="2174875"/>
            <a:ext cx="4041775" cy="3951605"/>
          </a:xfrm>
        </p:spPr>
        <p:txBody>
          <a:bodyPr/>
          <a:lstStyle>
            <a:lvl1pPr>
              <a:defRPr lang="en-us" sz="2400" cap="none"/>
            </a:lvl1pPr>
            <a:lvl2pPr>
              <a:defRPr lang="en-us" sz="2000" cap="none"/>
            </a:lvl2pPr>
            <a:lvl3pPr>
              <a:defRPr lang="en-us" sz="1800" cap="none"/>
            </a:lvl3pPr>
            <a:lvl4pPr>
              <a:defRPr lang="en-us" sz="1600" cap="none"/>
            </a:lvl4pPr>
            <a:lvl5pPr>
              <a:defRPr lang="en-us" sz="1600" cap="none"/>
            </a:lvl5pPr>
            <a:lvl6pPr>
              <a:defRPr lang="en-us" sz="1600" cap="none"/>
            </a:lvl6pPr>
            <a:lvl7pPr>
              <a:defRPr lang="en-us" sz="1600" cap="none"/>
            </a:lvl7pPr>
            <a:lvl8pPr>
              <a:defRPr lang="en-us" sz="1600" cap="none"/>
            </a:lvl8pPr>
            <a:lvl9pPr>
              <a:defRPr lang="en-us" sz="1600" cap="none"/>
            </a:lvl9p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7" name="Date Placeholder 6"/>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BonAADwDwAAWSkAABAAAAAmAAAACAAAAAAAAAAAAAAA"/>
              </a:ext>
            </a:extLst>
          </p:cNvSpPr>
          <p:nvPr>
            <p:ph type="dt" sz="half" idx="10"/>
          </p:nvPr>
        </p:nvSpPr>
        <p:spPr/>
        <p:txBody>
          <a:bodyPr/>
          <a:lstStyle/>
          <a:p>
            <a:pPr>
              <a:defRPr lang="en-us"/>
            </a:pPr>
            <a:fld id="{1992493D-73F4-C7BF-BA2A-85EA07644CD0}" type="datetime1">
              <a:t>10/22/2024</a:t>
            </a:fld>
          </a:p>
        </p:txBody>
      </p:sp>
      <p:sp>
        <p:nvSpPr>
          <p:cNvPr id="8" name="Footer Placeholder 7"/>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BMAABonAAAIJQAAWSkAABAAAAAmAAAACAAAAAAAAAAAAAAA"/>
              </a:ext>
            </a:extLst>
          </p:cNvSpPr>
          <p:nvPr>
            <p:ph type="ftr" sz="quarter" idx="11"/>
          </p:nvPr>
        </p:nvSpPr>
        <p:spPr/>
        <p:txBody>
          <a:bodyPr/>
          <a:lstStyle/>
          <a:p>
            <a:pPr>
              <a:defRPr lang="en-us"/>
            </a:pPr>
          </a:p>
        </p:txBody>
      </p:sp>
      <p:sp>
        <p:nvSpPr>
          <p:cNvPr id="9" name="Slide Number Placeholder 8"/>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UCgAABonAABwNQAAWSkAABAAAAAmAAAACAAAAAAAAAAAAAAA"/>
              </a:ext>
            </a:extLst>
          </p:cNvSpPr>
          <p:nvPr>
            <p:ph type="sldNum" sz="quarter" idx="12"/>
          </p:nvPr>
        </p:nvSpPr>
        <p:spPr/>
        <p:txBody>
          <a:bodyPr/>
          <a:lstStyle/>
          <a:p>
            <a:pPr>
              <a:defRPr lang="en-us"/>
            </a:pPr>
            <a:fld id="{19922D8E-C0F4-C7DB-BA2A-368E63644C63}" type="slidenum">
              <a:t>‹#›</a:t>
            </a:fld>
          </a:p>
        </p:txBody>
      </p:sp>
    </p:spTree>
  </p:cSld>
  <p:clrMapOvr>
    <a:masterClrMapping/>
  </p:clrMapOvr>
  <p:hf hdr="0" ftr="0"/>
</p:sldLayout>
</file>

<file path=ppt/slideLayouts/slideLayout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reserve="1">
  <p:cSld name="Title Only">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Iv86w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LEBAABwNQAAuQgAABAAAAAmAAAACAAAAAAAAAAAAAAA"/>
              </a:ext>
            </a:extLst>
          </p:cNvSpPr>
          <p:nvPr>
            <p:ph type="title"/>
          </p:nvPr>
        </p:nvSpPr>
        <p:spPr/>
        <p:txBody>
          <a:bodyPr/>
          <a:lstStyle/>
          <a:p>
            <a:pPr>
              <a:defRPr lang="en-us"/>
            </a:pPr>
            <a:r>
              <a:t>Click to edit Master title style</a:t>
            </a:r>
          </a:p>
        </p:txBody>
      </p:sp>
      <p:sp>
        <p:nvSpPr>
          <p:cNvPr id="3" name="Date Placeholder 2"/>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BonAADwDwAAWSkAABAAAAAmAAAACAAAAAAAAAAAAAAA"/>
              </a:ext>
            </a:extLst>
          </p:cNvSpPr>
          <p:nvPr>
            <p:ph type="dt" sz="half" idx="10"/>
          </p:nvPr>
        </p:nvSpPr>
        <p:spPr/>
        <p:txBody>
          <a:bodyPr/>
          <a:lstStyle/>
          <a:p>
            <a:pPr>
              <a:defRPr lang="en-us"/>
            </a:pPr>
            <a:fld id="{19925AFD-B3F4-C7AC-BA2A-45F914644C10}" type="datetime1">
              <a:t/>
            </a:fld>
          </a:p>
        </p:txBody>
      </p:sp>
      <p:sp>
        <p:nvSpPr>
          <p:cNvPr id="4" name="Footer Placeholder 3"/>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B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BMAABonAAAIJQAAWSkAABAAAAAmAAAACAAAAAAAAAAAAAAA"/>
              </a:ext>
            </a:extLst>
          </p:cNvSpPr>
          <p:nvPr>
            <p:ph type="ftr" sz="quarter" idx="11"/>
          </p:nvPr>
        </p:nvSpPr>
        <p:spPr/>
        <p:txBody>
          <a:bodyPr/>
          <a:lstStyle/>
          <a:p>
            <a:pPr>
              <a:defRPr lang="en-us"/>
            </a:pPr>
          </a:p>
        </p:txBody>
      </p:sp>
      <p:sp>
        <p:nvSpPr>
          <p:cNvPr id="5" name="Slide Number Placeholder 4"/>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UCgAABonAABwNQAAWSkAABAAAAAmAAAACAAAAAAAAAAAAAAA"/>
              </a:ext>
            </a:extLst>
          </p:cNvSpPr>
          <p:nvPr>
            <p:ph type="sldNum" sz="quarter" idx="12"/>
          </p:nvPr>
        </p:nvSpPr>
        <p:spPr/>
        <p:txBody>
          <a:bodyPr/>
          <a:lstStyle/>
          <a:p>
            <a:pPr>
              <a:defRPr lang="en-us"/>
            </a:pPr>
            <a:fld id="{199209EB-A5F4-C7FF-BA2A-53AA47644C06}" type="slidenum">
              <a:t/>
            </a:fld>
          </a:p>
        </p:txBody>
      </p:sp>
    </p:spTree>
  </p:cSld>
  <p:clrMapOvr>
    <a:masterClrMapping/>
  </p:clrMapOvr>
  <p:hf hdr="0" ftr="0"/>
</p:sldLayout>
</file>

<file path=ppt/slideLayouts/slideLayout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reserve="1">
  <p:cSld name="Blank">
    <p:spTree>
      <p:nvGrpSpPr>
        <p:cNvPr id="1" name=""/>
        <p:cNvGrpSpPr/>
        <p:nvPr/>
      </p:nvGrpSpPr>
      <p:grpSpPr>
        <a:xfrm>
          <a:off x="0" y="0"/>
          <a:ext cx="0" cy="0"/>
          <a:chOff x="0" y="0"/>
          <a:chExt cx="0" cy="0"/>
        </a:xfrm>
      </p:grpSpPr>
      <p:sp>
        <p:nvSpPr>
          <p:cNvPr id="2" name="Date Placeholder 1"/>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C66yg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0AIAABonAADwDwAAWSkAABAAAAAmAAAACAAAAAAAAAAAAAAA"/>
              </a:ext>
            </a:extLst>
          </p:cNvSpPr>
          <p:nvPr>
            <p:ph type="dt" sz="half" idx="10"/>
          </p:nvPr>
        </p:nvSpPr>
        <p:spPr/>
        <p:txBody>
          <a:bodyPr/>
          <a:lstStyle/>
          <a:p>
            <a:pPr>
              <a:defRPr lang="en-us"/>
            </a:pPr>
            <a:fld id="{1992650F-41F4-C793-BA2A-B7C62B644CE2}" type="datetime1">
              <a:t/>
            </a:fld>
          </a:p>
        </p:txBody>
      </p:sp>
      <p:sp>
        <p:nvSpPr>
          <p:cNvPr id="3" name="Footer Placeholder 2"/>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pCu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OBMAABonAAAIJQAAWSkAABAAAAAmAAAACAAAAAAAAAAAAAAA"/>
              </a:ext>
            </a:extLst>
          </p:cNvSpPr>
          <p:nvPr>
            <p:ph type="ftr" sz="quarter" idx="11"/>
          </p:nvPr>
        </p:nvSpPr>
        <p:spPr/>
        <p:txBody>
          <a:bodyPr/>
          <a:lstStyle/>
          <a:p>
            <a:pPr>
              <a:defRPr lang="en-us"/>
            </a:pPr>
          </a:p>
        </p:txBody>
      </p:sp>
      <p:sp>
        <p:nvSpPr>
          <p:cNvPr id="4" name="Slide Number Placeholder 3"/>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DgHZQ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UCgAABonAABwNQAAWSkAABAAAAAmAAAACAAAAAAAAAAAAAAA"/>
              </a:ext>
            </a:extLst>
          </p:cNvSpPr>
          <p:nvPr>
            <p:ph type="sldNum" sz="quarter" idx="12"/>
          </p:nvPr>
        </p:nvSpPr>
        <p:spPr/>
        <p:txBody>
          <a:bodyPr/>
          <a:lstStyle/>
          <a:p>
            <a:pPr>
              <a:defRPr lang="en-us"/>
            </a:pPr>
            <a:fld id="{199233A6-E8F4-C7C5-BA2A-1E907D644C4B}" type="slidenum">
              <a:t/>
            </a:fld>
          </a:p>
        </p:txBody>
      </p:sp>
    </p:spTree>
  </p:cSld>
  <p:clrMapOvr>
    <a:masterClrMapping/>
  </p:clrMapOvr>
  <p:hf hdr="0" ftr="0"/>
</p:sldLayout>
</file>

<file path=ppt/slideLayouts/slideLayout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Tx" preserve="1">
  <p:cSld name="Content with Caption">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AM4YZxMAAAAlAAAAZAAAAA0AAAAAkAAAAEgAAACQAAAAS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K4BAABSFQAA1AgAABAAAAAmAAAACAAAAIGAAAAAAAAA"/>
              </a:ext>
            </a:extLst>
          </p:cNvSpPr>
          <p:nvPr>
            <p:ph type="title"/>
          </p:nvPr>
        </p:nvSpPr>
        <p:spPr>
          <a:xfrm>
            <a:off x="457200" y="273050"/>
            <a:ext cx="3008630" cy="1162050"/>
          </a:xfrm>
        </p:spPr>
        <p:txBody>
          <a:bodyPr vert="horz" wrap="square" lIns="91440" tIns="45720" rIns="91440" bIns="45720" numCol="1" spcCol="215900" anchor="b">
            <a:prstTxWarp prst="textNoShape">
              <a:avLst/>
            </a:prstTxWarp>
          </a:bodyPr>
          <a:lstStyle>
            <a:lvl1pPr algn="l">
              <a:defRPr lang="en-us" sz="2000" b="1" cap="none"/>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r>
              <a:t>Click to edit Master title style</a:t>
            </a:r>
          </a:p>
        </p:txBody>
      </p:sp>
      <p:sp>
        <p:nvSpPr>
          <p:cNvPr id="3" name="Content Placeholder 2"/>
          <p:cNvSpPr>
            <a:spLocks noGrp="1" noChangeArrowheads="1"/>
            <a:extLst>
              <a:ext uri="smNativeData">
                <pr:smNativeData xmlns:pr="smNativeData" xmlns="smNativeData" val="SMDATA_15_AM4YZxMAAAAlAAAAZA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UAAK4BAABwNQAAsCUAABAAAAAmAAAACAAAAAGAAAAAAAAA"/>
              </a:ext>
            </a:extLst>
          </p:cNvSpPr>
          <p:nvPr>
            <p:ph idx="1"/>
          </p:nvPr>
        </p:nvSpPr>
        <p:spPr>
          <a:xfrm>
            <a:off x="3575050" y="273050"/>
            <a:ext cx="5111750" cy="5853430"/>
          </a:xfrm>
        </p:spPr>
        <p:txBody>
          <a:bodyPr/>
          <a:lstStyle>
            <a:lvl1pPr>
              <a:defRPr lang="en-us" sz="3200" cap="none"/>
            </a:lvl1pPr>
            <a:lvl2pPr>
              <a:defRPr lang="en-us" sz="2800" cap="none"/>
            </a:lvl2pPr>
            <a:lvl3pPr>
              <a:defRPr lang="en-us" sz="2400" cap="none"/>
            </a:lvl3pPr>
            <a:lvl4pPr>
              <a:defRPr lang="en-us" sz="2000" cap="none"/>
            </a:lvl4pPr>
            <a:lvl5pPr>
              <a:defRPr lang="en-us" sz="2000" cap="none"/>
            </a:lvl5pPr>
            <a:lvl6pPr>
              <a:defRPr lang="en-us" sz="2000" cap="none"/>
            </a:lvl6pPr>
            <a:lvl7pPr>
              <a:defRPr lang="en-us" sz="2000" cap="none"/>
            </a:lvl7pPr>
            <a:lvl8pPr>
              <a:defRPr lang="en-us" sz="2000" cap="none"/>
            </a:lvl8pPr>
            <a:lvl9pPr>
              <a:defRPr lang="en-us" sz="2000" cap="none"/>
            </a:lvl9p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Text Placeholder 3"/>
          <p:cNvSpPr>
            <a:spLocks noGrp="1" noChangeArrowheads="1"/>
            <a:extLst>
              <a:ext uri="smNativeData">
                <pr:smNativeData xmlns:pr="smNativeData" xmlns="smNativeData" val="SMDATA_15_AM4YZxMAAAAlAAAAZA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KAQvn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NQIAABSFQAAsCUAABAAAAAmAAAACAAAAAGAAAAAAAAA"/>
              </a:ext>
            </a:extLst>
          </p:cNvSpPr>
          <p:nvPr>
            <p:ph idx="2"/>
          </p:nvPr>
        </p:nvSpPr>
        <p:spPr>
          <a:xfrm>
            <a:off x="457200" y="1435100"/>
            <a:ext cx="3008630" cy="4691380"/>
          </a:xfrm>
        </p:spPr>
        <p:txBody>
          <a:bodyPr/>
          <a:lstStyle>
            <a:lvl1pPr marL="0" indent="0">
              <a:buNone/>
              <a:defRPr lang="en-us" sz="1400" cap="none"/>
            </a:lvl1pPr>
            <a:lvl2pPr marL="457200" indent="0">
              <a:buNone/>
              <a:defRPr lang="en-us" sz="1200" cap="none"/>
            </a:lvl2pPr>
            <a:lvl3pPr marL="914400" indent="0">
              <a:buNone/>
              <a:defRPr lang="en-us" sz="1000" cap="none"/>
            </a:lvl3pPr>
            <a:lvl4pPr marL="1371600" indent="0">
              <a:buNone/>
              <a:defRPr lang="en-us" sz="900" cap="none"/>
            </a:lvl4pPr>
            <a:lvl5pPr marL="1828800" indent="0">
              <a:buNone/>
              <a:defRPr lang="en-us" sz="900" cap="none"/>
            </a:lvl5pPr>
            <a:lvl6pPr marL="2286000" indent="0">
              <a:buNone/>
              <a:defRPr lang="en-us" sz="900" cap="none"/>
            </a:lvl6pPr>
            <a:lvl7pPr marL="2743200" indent="0">
              <a:buNone/>
              <a:defRPr lang="en-us" sz="900" cap="none"/>
            </a:lvl7pPr>
            <a:lvl8pPr marL="3200400" indent="0">
              <a:buNone/>
              <a:defRPr lang="en-us" sz="900" cap="none"/>
            </a:lvl8pPr>
            <a:lvl9pPr marL="3657600" indent="0">
              <a:buNone/>
              <a:defRPr lang="en-us" sz="900" cap="none"/>
            </a:lvl9pPr>
          </a:lstStyle>
          <a:p>
            <a:pPr>
              <a:defRPr lang="en-us"/>
            </a:pPr>
            <a:r>
              <a:t>Click to edit Master text styles</a:t>
            </a:r>
          </a:p>
        </p:txBody>
      </p:sp>
      <p:sp>
        <p:nvSpPr>
          <p:cNvPr id="5" name="Date Placeholder 4"/>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BonAADwDwAAWSkAABAAAAAmAAAACAAAAAAAAAAAAAAA"/>
              </a:ext>
            </a:extLst>
          </p:cNvSpPr>
          <p:nvPr>
            <p:ph type="dt" sz="half" idx="10"/>
          </p:nvPr>
        </p:nvSpPr>
        <p:spPr/>
        <p:txBody>
          <a:bodyPr/>
          <a:lstStyle/>
          <a:p>
            <a:pPr>
              <a:defRPr lang="en-us"/>
            </a:pPr>
            <a:fld id="{19927EE5-ABF4-C788-BA2A-5DDD30644C08}" type="datetime1">
              <a:t>10/22/2024</a:t>
            </a:fld>
          </a:p>
        </p:txBody>
      </p:sp>
      <p:sp>
        <p:nvSpPr>
          <p:cNvPr id="6" name="Footer Placeholder 5"/>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GV0AA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BMAABonAAAIJQAAWSkAABAAAAAmAAAACAAAAAAAAAAAAAAA"/>
              </a:ext>
            </a:extLst>
          </p:cNvSpPr>
          <p:nvPr>
            <p:ph type="ftr" sz="quarter" idx="11"/>
          </p:nvPr>
        </p:nvSpPr>
        <p:spPr/>
        <p:txBody>
          <a:bodyPr/>
          <a:lstStyle/>
          <a:p>
            <a:pPr>
              <a:defRPr lang="en-us"/>
            </a:pPr>
          </a:p>
        </p:txBody>
      </p:sp>
      <p:sp>
        <p:nvSpPr>
          <p:cNvPr id="7" name="Slide Number Placeholder 6"/>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UCgAABonAABwNQAAWSkAABAAAAAmAAAACAAAAAAAAAAAAAAA"/>
              </a:ext>
            </a:extLst>
          </p:cNvSpPr>
          <p:nvPr>
            <p:ph type="sldNum" sz="quarter" idx="12"/>
          </p:nvPr>
        </p:nvSpPr>
        <p:spPr/>
        <p:txBody>
          <a:bodyPr/>
          <a:lstStyle/>
          <a:p>
            <a:pPr>
              <a:defRPr lang="en-us"/>
            </a:pPr>
            <a:fld id="{19921EF7-B9F4-C7E8-BA2A-4FBD50644C1A}" type="slidenum">
              <a:t>‹#›</a:t>
            </a:fld>
          </a:p>
        </p:txBody>
      </p:sp>
    </p:spTree>
  </p:cSld>
  <p:clrMapOvr>
    <a:masterClrMapping/>
  </p:clrMapOvr>
  <p:hf hdr="0" ftr="0"/>
</p:sldLayout>
</file>

<file path=ppt/slideLayouts/slideLayout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picTx" preserve="1">
  <p:cSld name="Picture with Caption">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xmlns="smNativeData" val="SMDATA_15_AM4YZxMAAAAlAAAAZAAAAA0AAAAAkAAAAEgAAACQAAAASAAAAAAAAAAC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Lw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wsAAIgdAADHLAAABSEAABAAAAAmAAAACAAAAIGAAAAAAAAA"/>
              </a:ext>
            </a:extLst>
          </p:cNvSpPr>
          <p:nvPr>
            <p:ph type="title"/>
          </p:nvPr>
        </p:nvSpPr>
        <p:spPr>
          <a:xfrm>
            <a:off x="1792605" y="4800600"/>
            <a:ext cx="5486400" cy="567055"/>
          </a:xfrm>
        </p:spPr>
        <p:txBody>
          <a:bodyPr vert="horz" wrap="square" lIns="91440" tIns="45720" rIns="91440" bIns="45720" numCol="1" spcCol="215900" anchor="b">
            <a:prstTxWarp prst="textNoShape">
              <a:avLst/>
            </a:prstTxWarp>
          </a:bodyPr>
          <a:lstStyle>
            <a:lvl1pPr algn="l">
              <a:defRPr lang="en-us" sz="2000" b="1" cap="none"/>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r>
              <a:t>Click to edit Master title style</a:t>
            </a:r>
          </a:p>
        </p:txBody>
      </p:sp>
      <p:sp>
        <p:nvSpPr>
          <p:cNvPr id="3" name="Picture Placeholder 2"/>
          <p:cNvSpPr>
            <a:spLocks noGrp="1" noChangeArrowheads="1"/>
            <a:extLst>
              <a:ext uri="smNativeData">
                <pr:smNativeData xmlns:pr="smNativeData" xmlns="smNativeData" val="SMDATA_15_AM4YZxMAAAAlAAAAZA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wsAAMUDAADHLAAAFR0AABAAAAAmAAAACAAAAAGAAAAAAAAA"/>
              </a:ext>
            </a:extLst>
          </p:cNvSpPr>
          <p:nvPr>
            <p:ph type="pic" idx="1"/>
          </p:nvPr>
        </p:nvSpPr>
        <p:spPr>
          <a:xfrm>
            <a:off x="1792605" y="612775"/>
            <a:ext cx="5486400" cy="4114800"/>
          </a:xfrm>
        </p:spPr>
        <p:txBody>
          <a:bodyPr/>
          <a:lstStyle>
            <a:lvl1pPr marL="0" indent="0">
              <a:buNone/>
              <a:defRPr lang="en-us" sz="3200" cap="none"/>
            </a:lvl1pPr>
            <a:lvl2pPr marL="457200" indent="0">
              <a:buNone/>
              <a:defRPr lang="en-us" sz="2800" cap="none"/>
            </a:lvl2pPr>
            <a:lvl3pPr marL="914400" indent="0">
              <a:buNone/>
              <a:defRPr lang="en-us" sz="2400" cap="none"/>
            </a:lvl3pPr>
            <a:lvl4pPr marL="1371600" indent="0">
              <a:buNone/>
              <a:defRPr lang="en-us" sz="2000" cap="none"/>
            </a:lvl4pPr>
            <a:lvl5pPr marL="1828800" indent="0">
              <a:buNone/>
              <a:defRPr lang="en-us" sz="2000" cap="none"/>
            </a:lvl5pPr>
            <a:lvl6pPr marL="2286000" indent="0">
              <a:buNone/>
              <a:defRPr lang="en-us" sz="2000" cap="none"/>
            </a:lvl6pPr>
            <a:lvl7pPr marL="2743200" indent="0">
              <a:buNone/>
              <a:defRPr lang="en-us" sz="2000" cap="none"/>
            </a:lvl7pPr>
            <a:lvl8pPr marL="3200400" indent="0">
              <a:buNone/>
              <a:defRPr lang="en-us" sz="2000" cap="none"/>
            </a:lvl8pPr>
            <a:lvl9pPr marL="3657600" indent="0">
              <a:buNone/>
              <a:defRPr lang="en-us" sz="2000" cap="none"/>
            </a:lvl9pPr>
          </a:lstStyle>
          <a:p>
            <a:pPr>
              <a:defRPr lang="en-us"/>
            </a:pPr>
          </a:p>
        </p:txBody>
      </p:sp>
      <p:sp>
        <p:nvSpPr>
          <p:cNvPr id="4" name="Text Placeholder 3"/>
          <p:cNvSpPr>
            <a:spLocks noGrp="1" noChangeArrowheads="1"/>
            <a:extLst>
              <a:ext uri="smNativeData">
                <pr:smNativeData xmlns:pr="smNativeData" xmlns="smNativeData" val="SMDATA_15_AM4YZxMAAAAlAAAAZA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NjxLg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wsAAAUhAADHLAAA+CUAABAAAAAmAAAACAAAAAGAAAAAAAAA"/>
              </a:ext>
            </a:extLst>
          </p:cNvSpPr>
          <p:nvPr>
            <p:ph idx="2"/>
          </p:nvPr>
        </p:nvSpPr>
        <p:spPr>
          <a:xfrm>
            <a:off x="1792605" y="5367655"/>
            <a:ext cx="5486400" cy="804545"/>
          </a:xfrm>
        </p:spPr>
        <p:txBody>
          <a:bodyPr/>
          <a:lstStyle>
            <a:lvl1pPr marL="0" indent="0">
              <a:buNone/>
              <a:defRPr lang="en-us" sz="1400" cap="none"/>
            </a:lvl1pPr>
            <a:lvl2pPr marL="457200" indent="0">
              <a:buNone/>
              <a:defRPr lang="en-us" sz="1200" cap="none"/>
            </a:lvl2pPr>
            <a:lvl3pPr marL="914400" indent="0">
              <a:buNone/>
              <a:defRPr lang="en-us" sz="1000" cap="none"/>
            </a:lvl3pPr>
            <a:lvl4pPr marL="1371600" indent="0">
              <a:buNone/>
              <a:defRPr lang="en-us" sz="900" cap="none"/>
            </a:lvl4pPr>
            <a:lvl5pPr marL="1828800" indent="0">
              <a:buNone/>
              <a:defRPr lang="en-us" sz="900" cap="none"/>
            </a:lvl5pPr>
            <a:lvl6pPr marL="2286000" indent="0">
              <a:buNone/>
              <a:defRPr lang="en-us" sz="900" cap="none"/>
            </a:lvl6pPr>
            <a:lvl7pPr marL="2743200" indent="0">
              <a:buNone/>
              <a:defRPr lang="en-us" sz="900" cap="none"/>
            </a:lvl7pPr>
            <a:lvl8pPr marL="3200400" indent="0">
              <a:buNone/>
              <a:defRPr lang="en-us" sz="900" cap="none"/>
            </a:lvl8pPr>
            <a:lvl9pPr marL="3657600" indent="0">
              <a:buNone/>
              <a:defRPr lang="en-us" sz="900" cap="none"/>
            </a:lvl9pPr>
          </a:lstStyle>
          <a:p>
            <a:pPr>
              <a:defRPr lang="en-us"/>
            </a:pPr>
            <a:r>
              <a:t>Click to edit Master text styles</a:t>
            </a:r>
          </a:p>
        </p:txBody>
      </p:sp>
      <p:sp>
        <p:nvSpPr>
          <p:cNvPr id="5" name="Date Placeholder 4"/>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9yZW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BonAADwDwAAWSkAABAAAAAmAAAACAAAAAAAAAAAAAAA"/>
              </a:ext>
            </a:extLst>
          </p:cNvSpPr>
          <p:nvPr>
            <p:ph type="dt" sz="half" idx="10"/>
          </p:nvPr>
        </p:nvSpPr>
        <p:spPr/>
        <p:txBody>
          <a:bodyPr/>
          <a:lstStyle/>
          <a:p>
            <a:pPr>
              <a:defRPr lang="en-us"/>
            </a:pPr>
            <a:fld id="{1992521B-55F4-C7A4-BA2A-A3F11C644CF6}" type="datetime1">
              <a:t>10/22/2024</a:t>
            </a:fld>
          </a:p>
        </p:txBody>
      </p:sp>
      <p:sp>
        <p:nvSpPr>
          <p:cNvPr id="6" name="Footer Placeholder 5"/>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JDdLw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BMAABonAAAIJQAAWSkAABAAAAAmAAAACAAAAAAAAAAAAAAA"/>
              </a:ext>
            </a:extLst>
          </p:cNvSpPr>
          <p:nvPr>
            <p:ph type="ftr" sz="quarter" idx="11"/>
          </p:nvPr>
        </p:nvSpPr>
        <p:spPr/>
        <p:txBody>
          <a:bodyPr/>
          <a:lstStyle/>
          <a:p>
            <a:pPr>
              <a:defRPr lang="en-us"/>
            </a:pPr>
          </a:p>
        </p:txBody>
      </p:sp>
      <p:sp>
        <p:nvSpPr>
          <p:cNvPr id="7" name="Slide Number Placeholder 6"/>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Bao7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UCgAABonAABwNQAAWSkAABAAAAAmAAAACAAAAAAAAAAAAAAA"/>
              </a:ext>
            </a:extLst>
          </p:cNvSpPr>
          <p:nvPr>
            <p:ph type="sldNum" sz="quarter" idx="12"/>
          </p:nvPr>
        </p:nvSpPr>
        <p:spPr/>
        <p:txBody>
          <a:bodyPr/>
          <a:lstStyle/>
          <a:p>
            <a:pPr>
              <a:defRPr lang="en-us"/>
            </a:pPr>
            <a:fld id="{199269B7-F9F4-C79F-BA2A-0FCA27644C5A}" type="slidenum">
              <a:t>‹#›</a:t>
            </a:fld>
          </a:p>
        </p:txBody>
      </p:sp>
    </p:spTree>
  </p:cSld>
  <p:clrMapOvr>
    <a:masterClrMapping/>
  </p:clrMapOvr>
  <p:hf hdr="0" ftr="0"/>
</p:sldLayout>
</file>

<file path=ppt/slideMasters/_rels/slideMaster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HQvZm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LEBAABwNQAAuQgAABAAAAAmAAAACAAAAL8vAAAAAAAA"/>
              </a:ext>
            </a:extLst>
          </p:cNvSpPr>
          <p:nvPr>
            <p:ph type="title"/>
          </p:nvPr>
        </p:nvSpPr>
        <p:spPr>
          <a:xfrm>
            <a:off x="457200" y="274955"/>
            <a:ext cx="8229600" cy="1143000"/>
          </a:xfrm>
          <a:prstGeom prst="rect">
            <a:avLst/>
          </a:prstGeom>
        </p:spPr>
        <p:txBody>
          <a:bodyPr vert="horz" wrap="square" lIns="91440" tIns="45720" rIns="91440" bIns="45720" numCol="1" spcCol="215900" anchor="ctr">
            <a:prstTxWarp prst="textNoShape">
              <a:avLst/>
            </a:prstTxWarp>
          </a:bodyPr>
          <a:lstStyle/>
          <a:p>
            <a:pPr>
              <a:defRPr lang="en-us"/>
            </a:pPr>
            <a:r>
              <a:t>Click to edit Master title style</a:t>
            </a:r>
          </a:p>
        </p:txBody>
      </p:sp>
      <p:sp>
        <p:nvSpPr>
          <p:cNvPr id="3" name="Text Placeholder 2"/>
          <p:cNvSpPr>
            <a:spLocks noGrp="1" noChangeArrowheads="1"/>
            <a:extLst>
              <a:ext uri="smNativeData">
                <pr:smNativeData xmlns:pr="smNativeData" xmlns="smNativeData" val="SMDATA_15_AM4YZx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NgJAABwNQAAsCUAABAAAAAmAAAACAAAAD8vAAAAAAAA"/>
              </a:ext>
            </a:extLst>
          </p:cNvSpPr>
          <p:nvPr>
            <p:ph type="body" idx="1"/>
          </p:nvPr>
        </p:nvSpPr>
        <p:spPr>
          <a:xfrm>
            <a:off x="457200" y="1600200"/>
            <a:ext cx="8229600" cy="4526280"/>
          </a:xfrm>
          <a:prstGeom prst="rect">
            <a:avLst/>
          </a:prstGeom>
        </p:spPr>
        <p:txBody>
          <a:bodyPr vert="horz" wrap="square" lIns="91440" tIns="45720" rIns="91440" bIns="45720" numCol="1" spcCol="215900" anchor="t">
            <a:prstTxWarp prst="textNoShape">
              <a:avLst/>
            </a:prstTxWarp>
          </a:bodyPr>
          <a:lstStyle/>
          <a:p>
            <a:pPr>
              <a:defRPr lang="en-us"/>
            </a:pPr>
            <a:r>
              <a:t>Click to 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Date Placeholder 3"/>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0AIAABonAADwDwAAWSkAABAAAAAmAAAACAAAAL+PAAAAAAAA"/>
              </a:ext>
            </a:extLst>
          </p:cNvSpPr>
          <p:nvPr>
            <p:ph type="dt" sz="half" idx="2"/>
          </p:nvPr>
        </p:nvSpPr>
        <p:spPr>
          <a:xfrm>
            <a:off x="457200" y="6356350"/>
            <a:ext cx="2133600" cy="365125"/>
          </a:xfrm>
          <a:prstGeom prst="rect">
            <a:avLst/>
          </a:prstGeom>
        </p:spPr>
        <p:txBody>
          <a:bodyPr vert="horz" wrap="square" lIns="91440" tIns="45720" rIns="91440" bIns="45720" numCol="1" spcCol="215900" anchor="ctr">
            <a:prstTxWarp prst="textNoShape">
              <a:avLst/>
            </a:prstTxWarp>
          </a:bodyPr>
          <a:lstStyle>
            <a:lvl1pPr algn="l">
              <a:defRPr lang="en-us" sz="1200" cap="none">
                <a:solidFill>
                  <a:srgbClr val="8C8C8C"/>
                </a:solidFill>
              </a:defRPr>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199239FE-B0F4-C7CF-BA2A-469A77644C13}" type="datetime1">
              <a:t/>
            </a:fld>
          </a:p>
        </p:txBody>
      </p:sp>
      <p:sp>
        <p:nvSpPr>
          <p:cNvPr id="5" name="Footer Placeholder 4"/>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OBMAABonAAAIJQAAWSkAABAAAAAmAAAACAAAAL+PAAAAAAAA"/>
              </a:ext>
            </a:extLst>
          </p:cNvSpPr>
          <p:nvPr>
            <p:ph type="ftr" sz="quarter" idx="3"/>
          </p:nvPr>
        </p:nvSpPr>
        <p:spPr>
          <a:xfrm>
            <a:off x="3124200" y="6356350"/>
            <a:ext cx="2895600" cy="365125"/>
          </a:xfrm>
          <a:prstGeom prst="rect">
            <a:avLst/>
          </a:prstGeom>
        </p:spPr>
        <p:txBody>
          <a:bodyPr vert="horz" wrap="square" lIns="91440" tIns="45720" rIns="91440" bIns="45720" numCol="1" spcCol="215900" anchor="ctr">
            <a:prstTxWarp prst="textNoShape">
              <a:avLst/>
            </a:prstTxWarp>
          </a:bodyPr>
          <a:lstStyle>
            <a:lvl1pPr algn="ctr">
              <a:defRPr lang="en-us" sz="1200" cap="none">
                <a:solidFill>
                  <a:srgbClr val="8C8C8C"/>
                </a:solidFill>
              </a:defRPr>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p>
        </p:txBody>
      </p:sp>
      <p:sp>
        <p:nvSpPr>
          <p:cNvPr id="6" name="Slide Number Placeholder 5"/>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UCgAABonAABwNQAAWSkAABAAAAAmAAAACAAAAL+PAAAAAAAA"/>
              </a:ext>
            </a:extLst>
          </p:cNvSpPr>
          <p:nvPr>
            <p:ph type="sldNum" sz="quarter" idx="4"/>
          </p:nvPr>
        </p:nvSpPr>
        <p:spPr>
          <a:xfrm>
            <a:off x="6553200" y="6356350"/>
            <a:ext cx="2133600" cy="365125"/>
          </a:xfrm>
          <a:prstGeom prst="rect">
            <a:avLst/>
          </a:prstGeom>
        </p:spPr>
        <p:txBody>
          <a:bodyPr vert="horz" wrap="square" lIns="91440" tIns="45720" rIns="91440" bIns="45720" numCol="1" spcCol="215900" anchor="ctr">
            <a:prstTxWarp prst="textNoShape">
              <a:avLst/>
            </a:prstTxWarp>
          </a:bodyPr>
          <a:lstStyle>
            <a:lvl1pPr algn="r">
              <a:defRPr lang="en-us" sz="1200" cap="none">
                <a:solidFill>
                  <a:srgbClr val="8C8C8C"/>
                </a:solidFill>
              </a:defRPr>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19926048-06F4-C796-BA2A-F0C32E644CA5}" type="slidenum">
              <a:t/>
            </a:fl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marL="0" marR="0" indent="0" algn="ctr" defTabSz="914400">
        <a:lnSpc>
          <a:spcPct val="100000"/>
        </a:lnSpc>
        <a:spcBef>
          <a:spcPts val="0"/>
        </a:spcBef>
        <a:spcAft>
          <a:spcPts val="0"/>
        </a:spcAft>
        <a:buNone/>
        <a:tabLst/>
        <a:defRPr lang="en-us" sz="4400" b="0" i="0" u="none" strike="noStrike" kern="1" cap="none" spc="0" baseline="0">
          <a:solidFill>
            <a:schemeClr val="tx1"/>
          </a:solidFill>
          <a:effectLst/>
          <a:latin typeface="Calibri" pitchFamily="2" charset="0"/>
          <a:ea typeface="Calibri" pitchFamily="2" charset="0"/>
          <a:cs typeface="Calibri" pitchFamily="2" charset="0"/>
        </a:defRPr>
      </a:lvl1pPr>
      <a:lvl2pPr marL="457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2pPr>
      <a:lvl3pPr marL="914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3pPr>
      <a:lvl4pPr marL="1371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4pPr>
      <a:lvl5pPr marL="18288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5pPr>
      <a:lvl6pPr marL="22860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6pPr>
      <a:lvl7pPr marL="2743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7pPr>
      <a:lvl8pPr marL="3200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8pPr>
      <a:lvl9pPr marL="3657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9pPr>
    </p:titleStyle>
    <p:bodyStyle>
      <a:lvl1pPr marL="342900" marR="0" indent="-342900" algn="l" defTabSz="914400">
        <a:lnSpc>
          <a:spcPct val="100000"/>
        </a:lnSpc>
        <a:spcBef>
          <a:spcPts val="0"/>
        </a:spcBef>
        <a:spcAft>
          <a:spcPts val="0"/>
        </a:spcAft>
        <a:buClrTx/>
        <a:buSzTx/>
        <a:buFont typeface="Arial" pitchFamily="2" charset="0"/>
        <a:buChar char="•"/>
        <a:tabLst/>
        <a:defRPr lang="en-us" sz="3200" b="0" i="0" u="none" strike="noStrike" kern="1" cap="none" spc="0" baseline="0">
          <a:solidFill>
            <a:schemeClr val="tx1"/>
          </a:solidFill>
          <a:effectLst/>
          <a:latin typeface="Calibri" pitchFamily="2" charset="0"/>
          <a:ea typeface="Calibri" pitchFamily="2" charset="0"/>
          <a:cs typeface="Calibri" pitchFamily="2" charset="0"/>
        </a:defRPr>
      </a:lvl1pPr>
      <a:lvl2pPr marL="742950" marR="0" indent="-285750" algn="l" defTabSz="914400">
        <a:lnSpc>
          <a:spcPct val="100000"/>
        </a:lnSpc>
        <a:spcBef>
          <a:spcPts val="0"/>
        </a:spcBef>
        <a:spcAft>
          <a:spcPts val="0"/>
        </a:spcAft>
        <a:buClrTx/>
        <a:buSzTx/>
        <a:buFont typeface="Arial" pitchFamily="2" charset="0"/>
        <a:buChar char="–"/>
        <a:tabLst/>
        <a:defRPr lang="en-us" sz="2800" b="0" i="0" u="none" strike="noStrike" kern="1" cap="none" spc="0" baseline="0">
          <a:solidFill>
            <a:schemeClr val="tx1"/>
          </a:solidFill>
          <a:effectLst/>
          <a:latin typeface="Calibri" pitchFamily="2" charset="0"/>
          <a:ea typeface="Calibri" pitchFamily="2" charset="0"/>
          <a:cs typeface="Calibri" pitchFamily="2" charset="0"/>
        </a:defRPr>
      </a:lvl2pPr>
      <a:lvl3pPr marL="1143000" marR="0" indent="-228600" algn="l" defTabSz="914400">
        <a:lnSpc>
          <a:spcPct val="100000"/>
        </a:lnSpc>
        <a:spcBef>
          <a:spcPts val="0"/>
        </a:spcBef>
        <a:spcAft>
          <a:spcPts val="0"/>
        </a:spcAft>
        <a:buClrTx/>
        <a:buSzTx/>
        <a:buFont typeface="Arial" pitchFamily="2" charset="0"/>
        <a:buChar char="•"/>
        <a:tabLst/>
        <a:defRPr lang="en-us" sz="2400" b="0" i="0" u="none" strike="noStrike" kern="1" cap="none" spc="0" baseline="0">
          <a:solidFill>
            <a:schemeClr val="tx1"/>
          </a:solidFill>
          <a:effectLst/>
          <a:latin typeface="Calibri" pitchFamily="2" charset="0"/>
          <a:ea typeface="Calibri" pitchFamily="2" charset="0"/>
          <a:cs typeface="Calibri" pitchFamily="2" charset="0"/>
        </a:defRPr>
      </a:lvl3pPr>
      <a:lvl4pPr marL="1600200" marR="0" indent="-228600" algn="l" defTabSz="914400">
        <a:lnSpc>
          <a:spcPct val="100000"/>
        </a:lnSpc>
        <a:spcBef>
          <a:spcPts val="0"/>
        </a:spcBef>
        <a:spcAft>
          <a:spcPts val="0"/>
        </a:spcAft>
        <a:buClrTx/>
        <a:buSzTx/>
        <a:buFont typeface="Arial" pitchFamily="2" charset="0"/>
        <a:buChar char="–"/>
        <a:tabLst/>
        <a:defRPr lang="en-us" sz="2000" b="0" i="0" u="none" strike="noStrike" kern="1" cap="none" spc="0" baseline="0">
          <a:solidFill>
            <a:schemeClr val="tx1"/>
          </a:solidFill>
          <a:effectLst/>
          <a:latin typeface="Calibri" pitchFamily="2" charset="0"/>
          <a:ea typeface="Calibri" pitchFamily="2" charset="0"/>
          <a:cs typeface="Calibri" pitchFamily="2" charset="0"/>
        </a:defRPr>
      </a:lvl4pPr>
      <a:lvl5pPr marL="2057400" marR="0" indent="-228600" algn="l" defTabSz="914400">
        <a:lnSpc>
          <a:spcPct val="100000"/>
        </a:lnSpc>
        <a:spcBef>
          <a:spcPts val="0"/>
        </a:spcBef>
        <a:spcAft>
          <a:spcPts val="0"/>
        </a:spcAft>
        <a:buClrTx/>
        <a:buSzTx/>
        <a:buFont typeface="Arial" pitchFamily="2" charset="0"/>
        <a:buChar char="»"/>
        <a:tabLst/>
        <a:defRPr lang="en-us" sz="2000" b="0" i="0" u="none" strike="noStrike" kern="1" cap="none" spc="0" baseline="0">
          <a:solidFill>
            <a:schemeClr val="tx1"/>
          </a:solidFill>
          <a:effectLst/>
          <a:latin typeface="Calibri" pitchFamily="2" charset="0"/>
          <a:ea typeface="Calibri" pitchFamily="2" charset="0"/>
          <a:cs typeface="Calibri" pitchFamily="2" charset="0"/>
        </a:defRPr>
      </a:lvl5pPr>
      <a:lvl6pPr marL="2514600" marR="0" indent="-228600" algn="l" defTabSz="914400">
        <a:lnSpc>
          <a:spcPct val="100000"/>
        </a:lnSpc>
        <a:spcBef>
          <a:spcPts val="0"/>
        </a:spcBef>
        <a:spcAft>
          <a:spcPts val="0"/>
        </a:spcAft>
        <a:buClrTx/>
        <a:buSzTx/>
        <a:buFont typeface="Arial" pitchFamily="2" charset="0"/>
        <a:buChar char="•"/>
        <a:tabLst/>
        <a:defRPr lang="en-us" sz="2000" b="0" i="0" u="none" strike="noStrike" kern="1" cap="none" spc="0" baseline="0">
          <a:solidFill>
            <a:schemeClr val="tx1"/>
          </a:solidFill>
          <a:effectLst/>
          <a:latin typeface="Calibri" pitchFamily="2" charset="0"/>
          <a:ea typeface="Calibri" pitchFamily="2" charset="0"/>
          <a:cs typeface="Calibri" pitchFamily="2" charset="0"/>
        </a:defRPr>
      </a:lvl6pPr>
      <a:lvl7pPr marL="2971800" marR="0" indent="-228600" algn="l" defTabSz="914400">
        <a:lnSpc>
          <a:spcPct val="100000"/>
        </a:lnSpc>
        <a:spcBef>
          <a:spcPts val="0"/>
        </a:spcBef>
        <a:spcAft>
          <a:spcPts val="0"/>
        </a:spcAft>
        <a:buClrTx/>
        <a:buSzTx/>
        <a:buFont typeface="Arial" pitchFamily="2" charset="0"/>
        <a:buChar char="•"/>
        <a:tabLst/>
        <a:defRPr lang="en-us" sz="2000" b="0" i="0" u="none" strike="noStrike" kern="1" cap="none" spc="0" baseline="0">
          <a:solidFill>
            <a:schemeClr val="tx1"/>
          </a:solidFill>
          <a:effectLst/>
          <a:latin typeface="Calibri" pitchFamily="2" charset="0"/>
          <a:ea typeface="Calibri" pitchFamily="2" charset="0"/>
          <a:cs typeface="Calibri" pitchFamily="2" charset="0"/>
        </a:defRPr>
      </a:lvl7pPr>
      <a:lvl8pPr marL="3429000" marR="0" indent="-228600" algn="l" defTabSz="914400">
        <a:lnSpc>
          <a:spcPct val="100000"/>
        </a:lnSpc>
        <a:spcBef>
          <a:spcPts val="0"/>
        </a:spcBef>
        <a:spcAft>
          <a:spcPts val="0"/>
        </a:spcAft>
        <a:buClrTx/>
        <a:buSzTx/>
        <a:buFont typeface="Arial" pitchFamily="2" charset="0"/>
        <a:buChar char="•"/>
        <a:tabLst/>
        <a:defRPr lang="en-us" sz="2000" b="0" i="0" u="none" strike="noStrike" kern="1" cap="none" spc="0" baseline="0">
          <a:solidFill>
            <a:schemeClr val="tx1"/>
          </a:solidFill>
          <a:effectLst/>
          <a:latin typeface="Calibri" pitchFamily="2" charset="0"/>
          <a:ea typeface="Calibri" pitchFamily="2" charset="0"/>
          <a:cs typeface="Calibri" pitchFamily="2" charset="0"/>
        </a:defRPr>
      </a:lvl8pPr>
      <a:lvl9pPr marL="3886200" marR="0" indent="-228600" algn="l" defTabSz="914400">
        <a:lnSpc>
          <a:spcPct val="100000"/>
        </a:lnSpc>
        <a:spcBef>
          <a:spcPts val="0"/>
        </a:spcBef>
        <a:spcAft>
          <a:spcPts val="0"/>
        </a:spcAft>
        <a:buClrTx/>
        <a:buSzTx/>
        <a:buFont typeface="Arial" pitchFamily="2" charset="0"/>
        <a:buChar char="•"/>
        <a:tabLst/>
        <a:defRPr lang="en-us" sz="2000" b="0" i="0" u="none" strike="noStrike" kern="1" cap="none" spc="0" baseline="0">
          <a:solidFill>
            <a:schemeClr val="tx1"/>
          </a:solidFill>
          <a:effectLst/>
          <a:latin typeface="Calibri" pitchFamily="2" charset="0"/>
          <a:ea typeface="Calibri" pitchFamily="2" charset="0"/>
          <a:cs typeface="Calibri" pitchFamily="2" charset="0"/>
        </a:defRPr>
      </a:lvl9pPr>
    </p:bodyStyle>
    <p:otherStyle>
      <a:lvl1pPr marL="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1pPr>
      <a:lvl2pPr marL="457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2pPr>
      <a:lvl3pPr marL="914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3pPr>
      <a:lvl4pPr marL="1371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4pPr>
      <a:lvl5pPr marL="18288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5pPr>
      <a:lvl6pPr marL="22860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6pPr>
      <a:lvl7pPr marL="27432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7pPr>
      <a:lvl8pPr marL="32004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8pPr>
      <a:lvl9pPr marL="3657600" marR="0" indent="0" algn="l" defTabSz="914400">
        <a:lnSpc>
          <a:spcPct val="100000"/>
        </a:lnSpc>
        <a:spcBef>
          <a:spcPts val="0"/>
        </a:spcBef>
        <a:spcAft>
          <a:spcPts val="0"/>
        </a:spcAft>
        <a:buNone/>
        <a:tabLst/>
        <a:defRPr lang="en-us" sz="1800" b="0" i="0" u="none" strike="noStrike" kern="1" cap="none" spc="0" baseline="0">
          <a:solidFill>
            <a:schemeClr val="tx1"/>
          </a:solidFill>
          <a:effectLst/>
          <a:latin typeface="Calibri" pitchFamily="2" charset="0"/>
          <a:ea typeface="Calibri" pitchFamily="2" charset="0"/>
          <a:cs typeface="Calibri" pitchFamily="2" charset="0"/>
        </a:defRPr>
      </a:lvl9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7.png"/></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15.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4.png"/></Relationships>
</file>

<file path=ppt/slides/_rels/slide16.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s>
</file>

<file path=ppt/slides/_rels/slide17.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8.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30.png"/></Relationships>
</file>

<file path=ppt/slides/_rels/slide19.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2.png"/></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s>
</file>

<file path=ppt/slides/_rels/slide21.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22.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38.png"/></Relationships>
</file>

<file path=ppt/slides/_rels/slide23.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9.png"/><Relationship Id="rId4" Type="http://schemas.openxmlformats.org/officeDocument/2006/relationships/image" Target="../media/image40.png"/></Relationships>
</file>

<file path=ppt/slides/_rels/slide24.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5.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43.png"/></Relationships>
</file>

<file path=ppt/slides/_rels/slide26.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7.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8.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47.svg"/></Relationships>
</file>

<file path=ppt/slides/_rels/slide29.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svg"/></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png"/></Relationships>
</file>

<file path=ppt/slides/slide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EFEFE"/>
        </a:solidFill>
        <a:effectLst/>
      </p:bgPr>
    </p:bg>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xmlns="smNativeData" val="SMDATA_17_AM4YZx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KL////p////gHAAAGc/AAAAAAAAJgAAAAgAAAD//////////w=="/>
              </a:ext>
            </a:extLst>
          </p:cNvPicPr>
          <p:nvPr/>
        </p:nvPicPr>
        <p:blipFill>
          <a:blip r:embed="rId2"/>
          <a:stretch>
            <a:fillRect/>
          </a:stretch>
        </p:blipFill>
        <p:spPr>
          <a:xfrm>
            <a:off x="-59690" y="-14605"/>
            <a:ext cx="18347690" cy="10321290"/>
          </a:xfrm>
          <a:prstGeom prst="rect">
            <a:avLst/>
          </a:prstGeom>
          <a:noFill/>
          <a:ln>
            <a:noFill/>
          </a:ln>
          <a:effectLst/>
        </p:spPr>
      </p:pic>
    </p:spTree>
  </p:cSld>
  <p:clrMapOvr>
    <a:masterClrMapping/>
  </p:clrMapOvr>
  <p:transition spd="med" p14:dur="1250">
    <p15:prstTrans prst="peelOff"/>
    <p:extLst>
      <p:ext uri="smNativeData">
        <pr:smNativeData xmlns:pr="smNativeData" xmlns="smNativeData" val="AM4YZwAAAADiBAAAAAAAAEwAAAAAAAAAAAAAAAAAAAAAAAAAAQAAAAAAAAAAAAAAAAAAAAAAAAAAAAAA" duo="AM4YZwAAAAAAAAAAAAAAAAAAAAA="/>
      </p:ext>
    </p:extLst>
  </p:transition>
  <p:timing>
    <p:tnLst>
      <p:par>
        <p:cTn id="1" dur="indefinite" restart="never" nodeType="tmRoot"/>
      </p:par>
    </p:tnLst>
  </p:timing>
</p:sld>
</file>

<file path=ppt/slides/slide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0AIAALEBAABwNQAAuQgAAAAAAAAmAAAACAAAAAEAAAAAAAAA"/>
              </a:ext>
            </a:extLst>
          </p:cNvSpPr>
          <p:nvPr>
            <p:ph type="title"/>
          </p:nvPr>
        </p:nvSpPr>
        <p:spPr>
          <a:xfrm>
            <a:off x="457200" y="274955"/>
            <a:ext cx="8229600" cy="1143000"/>
          </a:xfrm>
        </p:spPr>
        <p:txBody>
          <a:bodyPr/>
          <a:lstStyle/>
          <a:p>
            <a:pPr>
              <a:defRPr lang="en-us"/>
            </a:pPr>
            <a:r>
              <a:t>REGISTER</a:t>
            </a:r>
          </a:p>
        </p:txBody>
      </p:sp>
      <p:sp>
        <p:nvSpPr>
          <p:cNvPr id="3" name="SlideText1"/>
          <p:cNvSpPr>
            <a:spLocks noGrp="1" noChangeArrowheads="1"/>
            <a:extLst>
              <a:ext uri="smNativeData">
                <pr:smNativeData xmlns:pr="smNativeData" xmlns="smNativeData" val="SMDATA_15_AM4YZxMAAAAlAAAAZA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0AIAANgJAAA4bQAAwBIAAAAAAAAmAAAACAAAAAEAAAAAAAAA"/>
              </a:ext>
            </a:extLst>
          </p:cNvSpPr>
          <p:nvPr>
            <p:ph type="body" idx="1"/>
          </p:nvPr>
        </p:nvSpPr>
        <p:spPr>
          <a:xfrm>
            <a:off x="457200" y="1600200"/>
            <a:ext cx="17297400" cy="1447800"/>
          </a:xfrm>
        </p:spPr>
        <p:txBody>
          <a:bodyPr/>
          <a:lstStyle/>
          <a:p>
            <a:pPr>
              <a:spcBef>
                <a:spcPts val="765"/>
              </a:spcBef>
              <a:defRPr lang="en-us"/>
            </a:pPr>
            <a:r>
              <a:t>User Authentication: It allow users to create accounts and securely log in, ensuring that their personal information and purchase history are protected.</a:t>
            </a:r>
          </a:p>
        </p:txBody>
      </p:sp>
      <p:pic>
        <p:nvPicPr>
          <p:cNvPr id="4" name="Picture2"/>
          <p:cNvPicPr>
            <a:picLocks noChangeAspect="1"/>
            <a:extLst>
              <a:ext uri="smNativeData">
                <pr:smNativeData xmlns:pr="smNativeData" xmlns="smNativeData" val="SMDATA_17_AM4YZx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JAzAAACGgAAjGoAAC4zAAAAAAAAJgAAAAgAAAD//////////w=="/>
              </a:ext>
            </a:extLst>
          </p:cNvPicPr>
          <p:nvPr/>
        </p:nvPicPr>
        <p:blipFill>
          <a:blip r:embed="rId2"/>
          <a:stretch>
            <a:fillRect/>
          </a:stretch>
        </p:blipFill>
        <p:spPr>
          <a:xfrm>
            <a:off x="8382000" y="4227830"/>
            <a:ext cx="8938260" cy="4091940"/>
          </a:xfrm>
          <a:prstGeom prst="rect">
            <a:avLst/>
          </a:prstGeom>
          <a:noFill/>
          <a:ln>
            <a:noFill/>
          </a:ln>
          <a:effectLst/>
        </p:spPr>
      </p:pic>
      <p:pic>
        <p:nvPicPr>
          <p:cNvPr id="5" name="Picture1"/>
          <p:cNvPicPr>
            <a:picLocks noChangeAspect="1"/>
            <a:extLst>
              <a:ext uri="smNativeData">
                <pr:smNativeData xmlns:pr="smNativeData" xmlns="smNativeData" val="SMDATA_17_AM4YZx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HAIAAAYJAAAmDoAAOQ4AAAAAAAAJgAAAAgAAAD//////////w=="/>
              </a:ext>
            </a:extLst>
          </p:cNvPicPr>
          <p:nvPr/>
        </p:nvPicPr>
        <p:blipFill>
          <a:blip r:embed="rId3"/>
          <a:stretch>
            <a:fillRect/>
          </a:stretch>
        </p:blipFill>
        <p:spPr>
          <a:xfrm>
            <a:off x="1371600" y="5867400"/>
            <a:ext cx="8153400" cy="3380740"/>
          </a:xfrm>
          <a:prstGeom prst="rect">
            <a:avLst/>
          </a:prstGeom>
          <a:noFill/>
          <a:ln>
            <a:noFill/>
          </a:ln>
          <a:effectLst/>
        </p:spPr>
      </p:pic>
      <p:pic>
        <p:nvPicPr>
          <p:cNvPr id="6" name="Picture3"/>
          <p:cNvPicPr>
            <a:picLocks noChangeAspect="1"/>
            <a:extLst>
              <a:ext uri="smNativeData">
                <pr:smNativeData xmlns:pr="smNativeData" xmlns="smNativeData" val="SMDATA_17_AM4YZx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J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HAIAAAYFQAAOEAAADUgAAAAAAAAJgAAAAgAAAD//////////w=="/>
              </a:ext>
            </a:extLst>
          </p:cNvPicPr>
          <p:nvPr/>
        </p:nvPicPr>
        <p:blipFill>
          <a:blip r:embed="rId4"/>
          <a:stretch>
            <a:fillRect/>
          </a:stretch>
        </p:blipFill>
        <p:spPr>
          <a:xfrm>
            <a:off x="1371600" y="3429000"/>
            <a:ext cx="9067800" cy="1806575"/>
          </a:xfrm>
          <a:prstGeom prst="rect">
            <a:avLst/>
          </a:prstGeom>
          <a:noFill/>
          <a:ln>
            <a:noFill/>
          </a:ln>
          <a:effectLst/>
        </p:spPr>
      </p:pic>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par>
    </p:tnLst>
  </p:timing>
</p:sld>
</file>

<file path=ppt/slides/slide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0AIAALEBAABwNQAAuQgAAAAAAAAmAAAACAAAAAEAAAAAAAAA"/>
              </a:ext>
            </a:extLst>
          </p:cNvSpPr>
          <p:nvPr>
            <p:ph type="title"/>
          </p:nvPr>
        </p:nvSpPr>
        <p:spPr>
          <a:xfrm>
            <a:off x="457200" y="274955"/>
            <a:ext cx="8229600" cy="1143000"/>
          </a:xfrm>
        </p:spPr>
        <p:txBody>
          <a:bodyPr/>
          <a:lstStyle/>
          <a:p>
            <a:pPr>
              <a:defRPr lang="en-us"/>
            </a:pPr>
            <a:r>
              <a:t>The Code</a:t>
            </a:r>
          </a:p>
        </p:txBody>
      </p:sp>
      <p:pic>
        <p:nvPicPr>
          <p:cNvPr id="3" name="Picture1"/>
          <p:cNvPicPr>
            <a:picLocks noChangeAspect="1"/>
            <a:extLst>
              <a:ext uri="smNativeData">
                <pr:smNativeData xmlns:pr="smNativeData" xmlns="smNativeData" val="SMDATA_17_AM4YZx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KkDAADgCgAAKEEAAHgtAAAAAAAAJgAAAAgAAAD//////////w=="/>
              </a:ext>
            </a:extLst>
          </p:cNvPicPr>
          <p:nvPr/>
        </p:nvPicPr>
        <p:blipFill>
          <a:blip r:embed="rId2"/>
          <a:stretch>
            <a:fillRect/>
          </a:stretch>
        </p:blipFill>
        <p:spPr>
          <a:xfrm>
            <a:off x="594995" y="1767840"/>
            <a:ext cx="9996805" cy="5623560"/>
          </a:xfrm>
          <a:prstGeom prst="rect">
            <a:avLst/>
          </a:prstGeom>
          <a:noFill/>
          <a:ln>
            <a:noFill/>
          </a:ln>
          <a:effectLst/>
        </p:spPr>
      </p:pic>
      <p:pic>
        <p:nvPicPr>
          <p:cNvPr id="4" name="Picture2"/>
          <p:cNvPicPr>
            <a:picLocks noChangeAspect="1"/>
            <a:extLst>
              <a:ext uri="smNativeData">
                <pr:smNativeData xmlns:pr="smNativeData" xmlns="smNativeData" val="SMDATA_17_AM4YZx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DgxAABYGQAAeGwAAKw6AAAAAAAAJgAAAAgAAAD//////////w=="/>
              </a:ext>
            </a:extLst>
          </p:cNvPicPr>
          <p:nvPr/>
        </p:nvPicPr>
        <p:blipFill>
          <a:blip r:embed="rId3"/>
          <a:stretch>
            <a:fillRect/>
          </a:stretch>
        </p:blipFill>
        <p:spPr>
          <a:xfrm>
            <a:off x="8001000" y="4119880"/>
            <a:ext cx="9631680" cy="5417820"/>
          </a:xfrm>
          <a:prstGeom prst="rect">
            <a:avLst/>
          </a:prstGeom>
          <a:noFill/>
          <a:ln>
            <a:noFill/>
          </a:ln>
          <a:effectLst/>
        </p:spPr>
      </p:pic>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par>
    </p:tnLst>
  </p:timing>
</p:sld>
</file>

<file path=ppt/slides/slide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0AIAALEBAABwNQAAuQgAAAAAAAAmAAAACAAAAAEAAAAAAAAA"/>
              </a:ext>
            </a:extLst>
          </p:cNvSpPr>
          <p:nvPr>
            <p:ph type="title"/>
          </p:nvPr>
        </p:nvSpPr>
        <p:spPr>
          <a:xfrm>
            <a:off x="457200" y="274955"/>
            <a:ext cx="8229600" cy="1143000"/>
          </a:xfrm>
        </p:spPr>
        <p:txBody>
          <a:bodyPr/>
          <a:lstStyle/>
          <a:p>
            <a:pPr>
              <a:defRPr lang="en-us"/>
            </a:pPr>
            <a:r>
              <a:t>LOGIN</a:t>
            </a:r>
          </a:p>
        </p:txBody>
      </p:sp>
      <p:sp>
        <p:nvSpPr>
          <p:cNvPr id="3" name="SlideText1"/>
          <p:cNvSpPr>
            <a:spLocks noGrp="1" noChangeArrowheads="1"/>
            <a:extLst>
              <a:ext uri="smNativeData">
                <pr:smNativeData xmlns:pr="smNativeData" xmlns="smNativeData" val="SMDATA_15_AM4YZxMAAAAlAAAAZAAAAA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0AIAANgJAAA4bQAAwBIAAAAAAAAmAAAACAAAAAEAAAAAAAAA"/>
              </a:ext>
            </a:extLst>
          </p:cNvSpPr>
          <p:nvPr>
            <p:ph type="body" idx="1"/>
          </p:nvPr>
        </p:nvSpPr>
        <p:spPr>
          <a:xfrm>
            <a:off x="457200" y="1600200"/>
            <a:ext cx="17297400" cy="1447800"/>
          </a:xfrm>
        </p:spPr>
        <p:txBody>
          <a:bodyPr/>
          <a:lstStyle/>
          <a:p>
            <a:pPr>
              <a:defRPr lang="en-us"/>
            </a:pPr>
            <a:r>
              <a:t>Personalization: Once logged in, users can enjoy a personalized shopping experience, including tailored product recommendations and saved preferences.</a:t>
            </a:r>
          </a:p>
        </p:txBody>
      </p:sp>
      <p:pic>
        <p:nvPicPr>
          <p:cNvPr id="4" name="Picture1"/>
          <p:cNvPicPr>
            <a:picLocks noChangeAspect="1"/>
            <a:extLst>
              <a:ext uri="smNativeData">
                <pr:smNativeData xmlns:pr="smNativeData" xmlns="smNativeData" val="SMDATA_17_AM4YZx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JAGAACAFgAAaD0AANQrAAAAAAAAJgAAAAgAAAD//////////w=="/>
              </a:ext>
            </a:extLst>
          </p:cNvPicPr>
          <p:nvPr/>
        </p:nvPicPr>
        <p:blipFill>
          <a:blip r:embed="rId2"/>
          <a:stretch>
            <a:fillRect/>
          </a:stretch>
        </p:blipFill>
        <p:spPr>
          <a:xfrm>
            <a:off x="1066800" y="3657600"/>
            <a:ext cx="8915400" cy="3467100"/>
          </a:xfrm>
          <a:prstGeom prst="rect">
            <a:avLst/>
          </a:prstGeom>
          <a:noFill/>
          <a:ln>
            <a:noFill/>
          </a:ln>
          <a:effectLst/>
        </p:spPr>
      </p:pic>
      <p:pic>
        <p:nvPicPr>
          <p:cNvPr id="5" name="Picture2"/>
          <p:cNvPicPr>
            <a:picLocks noChangeAspect="1"/>
            <a:extLst>
              <a:ext uri="smNativeData">
                <pr:smNativeData xmlns:pr="smNativeData" xmlns="smNativeData" val="SMDATA_17_AM4YZx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PAtAABIIQAA3GgAAMg3AAAAAAAAJgAAAAgAAAD//////////w=="/>
              </a:ext>
            </a:extLst>
          </p:cNvPicPr>
          <p:nvPr/>
        </p:nvPicPr>
        <p:blipFill>
          <a:blip r:embed="rId3"/>
          <a:stretch>
            <a:fillRect/>
          </a:stretch>
        </p:blipFill>
        <p:spPr>
          <a:xfrm>
            <a:off x="7467600" y="5410200"/>
            <a:ext cx="9578340" cy="3657600"/>
          </a:xfrm>
          <a:prstGeom prst="rect">
            <a:avLst/>
          </a:prstGeom>
          <a:noFill/>
          <a:ln>
            <a:noFill/>
          </a:ln>
          <a:effectLst/>
        </p:spPr>
      </p:pic>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par>
    </p:tnLst>
  </p:timing>
</p:sld>
</file>

<file path=ppt/slides/slide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smNativeData" val="SMDATA_15_AM4YZxMAAAAlAAAAZAAAAA0AAAAAkAAAAEgAAACQAAAASAAAAAAAAAAB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J/f38A7uzhA8zMzADAwP8Af39/AAAAAAAAAAAAAAAAAAAAAAAAAAAAIQAAABgAAAAUAAAA0AIAALEBAABwNQAAuQgAAAAAAAAmAAAACAAAAAEAAAAAAAAA"/>
              </a:ext>
            </a:extLst>
          </p:cNvSpPr>
          <p:nvPr>
            <p:ph type="title"/>
          </p:nvPr>
        </p:nvSpPr>
        <p:spPr>
          <a:xfrm>
            <a:off x="457200" y="274955"/>
            <a:ext cx="8229600" cy="1143000"/>
          </a:xfrm>
        </p:spPr>
        <p:txBody>
          <a:bodyPr/>
          <a:lstStyle/>
          <a:p>
            <a:pPr>
              <a:defRPr lang="en-us"/>
            </a:pPr>
            <a:r>
              <a:t>The Code</a:t>
            </a:r>
          </a:p>
        </p:txBody>
      </p:sp>
      <p:pic>
        <p:nvPicPr>
          <p:cNvPr id="3" name="Picture1"/>
          <p:cNvPicPr>
            <a:picLocks noChangeAspect="1"/>
            <a:extLst>
              <a:ext uri="smNativeData">
                <pr:smNativeData xmlns:pr="smNativeData" xmlns="smNativeData" val="SMDATA_17_AM4YZx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AAtAADoCAAAWGsAAPorAAAAAAAAJgAAAAgAAAD//////////w=="/>
              </a:ext>
            </a:extLst>
          </p:cNvPicPr>
          <p:nvPr/>
        </p:nvPicPr>
        <p:blipFill>
          <a:blip r:embed="rId2"/>
          <a:stretch>
            <a:fillRect/>
          </a:stretch>
        </p:blipFill>
        <p:spPr>
          <a:xfrm>
            <a:off x="7315200" y="1447800"/>
            <a:ext cx="10134600" cy="5701030"/>
          </a:xfrm>
          <a:prstGeom prst="rect">
            <a:avLst/>
          </a:prstGeom>
          <a:noFill/>
          <a:ln>
            <a:noFill/>
          </a:ln>
          <a:effectLst/>
        </p:spPr>
      </p:pic>
      <p:pic>
        <p:nvPicPr>
          <p:cNvPr id="4" name="Picture2"/>
          <p:cNvPicPr>
            <a:picLocks noChangeAspect="1"/>
            <a:extLst>
              <a:ext uri="smNativeData">
                <pr:smNativeData xmlns:pr="smNativeData" xmlns="smNativeData" val="SMDATA_17_AM4YZxMAAAAlAAAAEQAAAC8B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AAAAAAAAAABkAAAAZAAAAAAAAAAjAAAABAAAAGQAAAAXAAAAFAAAAAAAAAAAAAAA/38AAP9/AAAAAAAACQAAAAQAAAAB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PgDAADgHQAAGDMAAGA4AAAAAAAAJgAAAAgAAAD//////////w=="/>
              </a:ext>
            </a:extLst>
          </p:cNvPicPr>
          <p:nvPr/>
        </p:nvPicPr>
        <p:blipFill>
          <a:blip r:embed="rId3"/>
          <a:stretch>
            <a:fillRect/>
          </a:stretch>
        </p:blipFill>
        <p:spPr>
          <a:xfrm>
            <a:off x="645160" y="4856480"/>
            <a:ext cx="7660640" cy="4307840"/>
          </a:xfrm>
          <a:prstGeom prst="rect">
            <a:avLst/>
          </a:prstGeom>
          <a:noFill/>
          <a:ln>
            <a:noFill/>
          </a:ln>
          <a:effectLst/>
        </p:spPr>
      </p:pic>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par>
    </p:tnLst>
  </p:timing>
</p:sld>
</file>

<file path=ppt/slides/slide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grpSp>
        <p:nvGrpSpPr>
          <p:cNvPr id="2" name="Group 2"/>
          <p:cNvGrpSpPr>
            <a:extLst>
              <a:ext uri="smNativeData">
                <pr:smNativeData xmlns:pr="smNativeData" xmlns="smNativeData" val="SMDATA_6_AM4YZxMAAAAlAAAAAQAAAA8BAAAAkAAAAEgAAACQAAAASAAAAAAAAAAAAAAAAAAAABcAAAAUAAAAAAAAAAAAAAD/fwAA/38AAAAAAAAJAAAABAAAAAAAAAAfAAAAVAAAAAAAAAAAAAAAAAAAAAAAAAAAAAAAAAAAAAAAAAAAAAAAAAAAAAAAAAAAAAAAAAAAAAAAAAAAAAAAAAAAAAAAAAAAAAAAAAAAAAAAAAAAAAAAAAAAACEAAAAYAAAAFAAAAO0BAABUBgAA+lAAAM0uAAAQAAAAJgAAAAgAAAD/////AAAAAA=="/>
              </a:ext>
            </a:extLst>
          </p:cNvGrpSpPr>
          <p:nvPr/>
        </p:nvGrpSpPr>
        <p:grpSpPr>
          <a:xfrm>
            <a:off x="313055" y="1028700"/>
            <a:ext cx="12850495" cy="6579235"/>
            <a:chOff x="313055" y="1028700"/>
            <a:chExt cx="12850495" cy="6579235"/>
          </a:xfrm>
        </p:grpSpPr>
        <p:pic>
          <p:nvPicPr>
            <p:cNvPr id="3" name="Picture 3"/>
            <p:cNvPicPr>
              <a:picLocks noChangeAspect="1"/>
              <a:extLst>
                <a:ext uri="smNativeData">
                  <pr:smNativeData xmlns:pr="smNativeData" xmlns="smNativeData" val="SMDATA_17_AM4YZx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FAEAAAAAAAAUAQ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O0BAABUBgAA+lAAAM0uAAAAAAAAJgAAAAgAAAD//////////w=="/>
                </a:ext>
              </a:extLst>
            </p:cNvPicPr>
            <p:nvPr/>
          </p:nvPicPr>
          <p:blipFill>
            <a:blip r:embed="rId3"/>
            <a:srcRect l="2760" t="0" r="2760" b="0"/>
            <a:stretch>
              <a:fillRect/>
            </a:stretch>
          </p:blipFill>
          <p:spPr>
            <a:xfrm>
              <a:off x="313055" y="1028700"/>
              <a:ext cx="12850495" cy="6579235"/>
            </a:xfrm>
            <a:prstGeom prst="rect">
              <a:avLst/>
            </a:prstGeom>
            <a:noFill/>
            <a:ln>
              <a:noFill/>
            </a:ln>
            <a:effectLst/>
          </p:spPr>
        </p:pic>
      </p:grpSp>
      <p:sp>
        <p:nvSpPr>
          <p:cNvPr id="4" name="TextBox 4"/>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RgsAAC0uAAAcRgAAEzkAABAgAAAmAAAACAAAAP//////////"/>
              </a:ext>
            </a:extLst>
          </p:cNvSpPr>
          <p:nvPr/>
        </p:nvSpPr>
        <p:spPr>
          <a:xfrm>
            <a:off x="1832610" y="7506335"/>
            <a:ext cx="9564370" cy="1771650"/>
          </a:xfrm>
          <a:prstGeom prst="rect">
            <a:avLst/>
          </a:prstGeom>
          <a:noFill/>
          <a:ln>
            <a:noFill/>
          </a:ln>
          <a:effectLst/>
        </p:spPr>
        <p:txBody>
          <a:bodyPr vert="horz" wrap="square" lIns="0" tIns="0" rIns="0" bIns="0" numCol="1" spcCol="215900" anchor="t"/>
          <a:lstStyle/>
          <a:p>
            <a:pPr algn="ctr">
              <a:lnSpc>
                <a:spcPts val="14440"/>
              </a:lnSpc>
              <a:defRPr lang="en-us"/>
            </a:pPr>
            <a:r>
              <a:rPr lang="en-us" sz="10310" cap="none">
                <a:solidFill>
                  <a:srgbClr val="000000"/>
                </a:solidFill>
                <a:latin typeface="The Seasons" pitchFamily="0" charset="0"/>
                <a:ea typeface="The Seasons" pitchFamily="0" charset="0"/>
                <a:cs typeface="The Seasons" pitchFamily="0" charset="0"/>
              </a:rPr>
              <a:t>HOME PAGE</a:t>
            </a:r>
            <a:endParaRPr lang="en-us" sz="10310" cap="none">
              <a:solidFill>
                <a:srgbClr val="000000"/>
              </a:solidFill>
              <a:latin typeface="The Seasons" pitchFamily="0" charset="0"/>
              <a:ea typeface="The Seasons" pitchFamily="0" charset="0"/>
              <a:cs typeface="The Seasons" pitchFamily="0" charset="0"/>
            </a:endParaRPr>
          </a:p>
        </p:txBody>
      </p:sp>
      <p:sp>
        <p:nvSpPr>
          <p:cNvPr id="5" name="AutoShape 5"/>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xkAAADY0AACAcAAAVDQAABAAAAAmAAAACAAAAP//////////"/>
              </a:ext>
            </a:extLst>
          </p:cNvSpPr>
          <p:nvPr/>
        </p:nvSpPr>
        <p:spPr>
          <a:xfrm>
            <a:off x="10529570" y="8487410"/>
            <a:ext cx="7758430" cy="1905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
        <p:nvSpPr>
          <p:cNvPr id="6" name="TextBox 6"/>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F4AAPoFAABuaQAAvAgAABAgAAAmAAAACAAAAP//////////"/>
              </a:ext>
            </a:extLst>
          </p:cNvSpPr>
          <p:nvPr/>
        </p:nvSpPr>
        <p:spPr>
          <a:xfrm>
            <a:off x="15318740" y="971550"/>
            <a:ext cx="1819910" cy="448310"/>
          </a:xfrm>
          <a:prstGeom prst="rect">
            <a:avLst/>
          </a:prstGeom>
          <a:noFill/>
          <a:ln>
            <a:noFill/>
          </a:ln>
          <a:effectLst/>
        </p:spPr>
        <p:txBody>
          <a:bodyPr vert="horz" wrap="square" lIns="0" tIns="0" rIns="0" bIns="0" numCol="1" spcCol="215900" anchor="t"/>
          <a:lstStyle/>
          <a:p>
            <a:pPr algn="r">
              <a:lnSpc>
                <a:spcPts val="3645"/>
              </a:lnSpc>
              <a:defRPr lang="en-us"/>
            </a:pPr>
            <a:r>
              <a:rPr lang="en-us" sz="2600" cap="none">
                <a:solidFill>
                  <a:srgbClr val="000000"/>
                </a:solidFill>
                <a:latin typeface="The Seasons" pitchFamily="0" charset="0"/>
                <a:ea typeface="The Seasons" pitchFamily="0" charset="0"/>
                <a:cs typeface="The Seasons" pitchFamily="0" charset="0"/>
              </a:rPr>
              <a:t>Page 09</a:t>
            </a:r>
            <a:endParaRPr lang="en-us" sz="2600" cap="none">
              <a:solidFill>
                <a:srgbClr val="000000"/>
              </a:solidFill>
              <a:latin typeface="The Seasons" pitchFamily="0" charset="0"/>
              <a:ea typeface="The Seasons" pitchFamily="0" charset="0"/>
              <a:cs typeface="The Seasons" pitchFamily="0" charset="0"/>
            </a:endParaRPr>
          </a:p>
        </p:txBody>
      </p:sp>
      <p:sp>
        <p:nvSpPr>
          <p:cNvPr id="7" name="TextBox 7"/>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5FIAAKgPAAD4bAAA4CYAABAgAAAmAAAACAAAAP//////////"/>
              </a:ext>
            </a:extLst>
          </p:cNvSpPr>
          <p:nvPr/>
        </p:nvSpPr>
        <p:spPr>
          <a:xfrm>
            <a:off x="13474700" y="2545080"/>
            <a:ext cx="4239260" cy="3774440"/>
          </a:xfrm>
          <a:prstGeom prst="rect">
            <a:avLst/>
          </a:prstGeom>
          <a:noFill/>
          <a:ln>
            <a:noFill/>
          </a:ln>
          <a:effectLst/>
        </p:spPr>
        <p:txBody>
          <a:bodyPr vert="horz" wrap="square" lIns="0" tIns="0" rIns="0" bIns="0" numCol="1" spcCol="215900" anchor="t"/>
          <a:lstStyle/>
          <a:p>
            <a:pPr algn="l">
              <a:lnSpc>
                <a:spcPts val="5015"/>
              </a:lnSpc>
              <a:defRPr lang="en-us"/>
            </a:pPr>
            <a:r>
              <a:rPr lang="en-us" sz="3135" b="1" cap="none">
                <a:solidFill>
                  <a:srgbClr val="000000"/>
                </a:solidFill>
                <a:latin typeface="Poppins Bold" pitchFamily="0" charset="0"/>
                <a:ea typeface="Poppins Bold" pitchFamily="0" charset="0"/>
                <a:cs typeface="Poppins Bold" pitchFamily="0" charset="0"/>
              </a:rPr>
              <a:t>Hero Section: </a:t>
            </a:r>
            <a:r>
              <a:rPr lang="en-us" sz="3135" cap="none">
                <a:solidFill>
                  <a:srgbClr val="000000"/>
                </a:solidFill>
                <a:latin typeface="Poppins" pitchFamily="2" charset="0"/>
                <a:ea typeface="Poppins" pitchFamily="2" charset="0"/>
                <a:cs typeface="Poppins" pitchFamily="2" charset="0"/>
              </a:rPr>
              <a:t>A large banner showcasing seasonal promotions or featured collections, with high-quality images.</a:t>
            </a:r>
            <a:endParaRPr lang="en-us" sz="3135" cap="none">
              <a:solidFill>
                <a:srgbClr val="000000"/>
              </a:solidFill>
              <a:latin typeface="Poppins" pitchFamily="2" charset="0"/>
              <a:ea typeface="Poppins" pitchFamily="2" charset="0"/>
              <a:cs typeface="Poppins" pitchFamily="2" charset="0"/>
            </a:endParaR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charRg st="4294967295" end="4294967295"/>
                                            </p:txEl>
                                          </p:spTgt>
                                        </p:tgtEl>
                                        <p:attrNameLst>
                                          <p:attrName>style.visibility</p:attrName>
                                        </p:attrNameLst>
                                      </p:cBhvr>
                                      <p:to>
                                        <p:strVal val="visible"/>
                                      </p:to>
                                    </p:set>
                                    <p:anim calcmode="lin" valueType="num">
                                      <p:cBhvr>
                                        <p:cTn id="7" dur="1000" fill="hold"/>
                                        <p:tgtEl>
                                          <p:spTgt spid="4">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4">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4">
                                            <p:txEl>
                                              <p:charRg st="4294967295" end="4294967295"/>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charRg st="4294967295" end="4294967295"/>
                                            </p:txEl>
                                          </p:spTgt>
                                        </p:tgtEl>
                                        <p:attrNameLst>
                                          <p:attrName>style.visibility</p:attrName>
                                        </p:attrNameLst>
                                      </p:cBhvr>
                                      <p:to>
                                        <p:strVal val="visible"/>
                                      </p:to>
                                    </p:set>
                                    <p:anim calcmode="lin" valueType="num">
                                      <p:cBhvr>
                                        <p:cTn id="14" dur="1000" fill="hold"/>
                                        <p:tgtEl>
                                          <p:spTgt spid="7">
                                            <p:txEl>
                                              <p:charRg st="4294967295" end="4294967295"/>
                                            </p:txEl>
                                          </p:spTgt>
                                        </p:tgtEl>
                                        <p:attrNameLst>
                                          <p:attrName>ppt_x</p:attrName>
                                        </p:attrNameLst>
                                      </p:cBhvr>
                                      <p:tavLst>
                                        <p:tav tm="0">
                                          <p:val>
                                            <p:strVal val="#ppt_x"/>
                                          </p:val>
                                        </p:tav>
                                        <p:tav tm="100000">
                                          <p:val>
                                            <p:strVal val="#ppt_x"/>
                                          </p:val>
                                        </p:tav>
                                      </p:tavLst>
                                    </p:anim>
                                    <p:anim calcmode="lin" valueType="num">
                                      <p:cBhvr>
                                        <p:cTn id="15" dur="1000" fill="hold"/>
                                        <p:tgtEl>
                                          <p:spTgt spid="7">
                                            <p:txEl>
                                              <p:charRg st="4294967295" end="4294967295"/>
                                            </p:txEl>
                                          </p:spTgt>
                                        </p:tgtEl>
                                        <p:attrNameLst>
                                          <p:attrName>ppt_y</p:attrName>
                                        </p:attrNameLst>
                                      </p:cBhvr>
                                      <p:tavLst>
                                        <p:tav tm="0">
                                          <p:val>
                                            <p:strVal val="#ppt_y+.1"/>
                                          </p:val>
                                        </p:tav>
                                        <p:tav tm="100000">
                                          <p:val>
                                            <p:strVal val="#ppt_y"/>
                                          </p:val>
                                        </p:tav>
                                      </p:tavLst>
                                    </p:anim>
                                    <p:animEffect transition="in" filter="fade">
                                      <p:cBhvr>
                                        <p:cTn id="16" dur="1000"/>
                                        <p:tgtEl>
                                          <p:spTgt spid="7">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extLst>
      <p:ext uri="smNativeData">
        <pr:smNativeData xmlns:pr="smNativeData" xmlns="smNativeData" val="AM4YZwIAAAAFAAAA/////wEAAAAqAAAAAAAAAAAAAAAAAAAAAAAAAAwAAAD/////AQAAACoAAAAAAAAAAAAAAAAAAAAAAAAA"/>
      </p:ext>
    </p:extLst>
  </p:timing>
</p:sld>
</file>

<file path=ppt/slides/slide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grpSp>
        <p:nvGrpSpPr>
          <p:cNvPr id="2" name="Group 2"/>
          <p:cNvGrpSpPr>
            <a:extLst>
              <a:ext uri="smNativeData">
                <pr:smNativeData xmlns:pr="smNativeData" xmlns="smNativeData" val="SMDATA_6_AM4YZxMAAAAlAAAAAQAAAA8BAAAAkAAAAEgAAACQAAAASAAAAAAAAAAAAAAAAAAAABcAAAAUAAAAAAAAAAAAAAD/fwAA/38AAAAAAAAJAAAABAAAACqcLMUfAAAAVAAAAAAAAAAAAAAAAAAAAAAAAAAAAAAAAAAAAAAAAAAAAAAAAAAAAAAAAAAAAAAAAAAAAAAAAAAAAAAAAAAAAAAAAAAAAAAAAAAAAAAAAAAAAAAAAAAAACEAAAAYAAAAFAAAAOk+AACtBwAA22sAAA8lAAAQAAAAJgAAAAgAAAD/////AAAAAA=="/>
              </a:ext>
            </a:extLst>
          </p:cNvGrpSpPr>
          <p:nvPr/>
        </p:nvGrpSpPr>
        <p:grpSpPr>
          <a:xfrm>
            <a:off x="10226675" y="1247775"/>
            <a:ext cx="7306310" cy="4776470"/>
            <a:chOff x="10226675" y="1247775"/>
            <a:chExt cx="7306310" cy="4776470"/>
          </a:xfrm>
        </p:grpSpPr>
        <p:pic>
          <p:nvPicPr>
            <p:cNvPr id="3" name="Picture 3"/>
            <p:cNvPicPr>
              <a:picLocks noChangeAspect="1"/>
              <a:extLst>
                <a:ext uri="smNativeData">
                  <pr:smNativeData xmlns:pr="smNativeData" xmlns="smNativeData" val="SMDATA_17_AM4YZx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DkAAAAAAAAAOQ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Ok+AACtBwAA22sAAA8lAAAAAAAAJgAAAAgAAAD//////////w=="/>
                </a:ext>
              </a:extLst>
            </p:cNvPicPr>
            <p:nvPr/>
          </p:nvPicPr>
          <p:blipFill>
            <a:blip r:embed="rId3"/>
            <a:srcRect l="0" t="570" r="0" b="570"/>
            <a:stretch>
              <a:fillRect/>
            </a:stretch>
          </p:blipFill>
          <p:spPr>
            <a:xfrm>
              <a:off x="10226675" y="1247775"/>
              <a:ext cx="7306310" cy="4776470"/>
            </a:xfrm>
            <a:prstGeom prst="rect">
              <a:avLst/>
            </a:prstGeom>
            <a:noFill/>
            <a:ln>
              <a:noFill/>
            </a:ln>
            <a:effectLst/>
          </p:spPr>
        </p:pic>
      </p:grpSp>
      <p:sp>
        <p:nvSpPr>
          <p:cNvPr id="4" name="TextBox 4"/>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9RkAAP8DAACQUQAAlRYAABAgAAAmAAAACAAAAP//////////"/>
              </a:ext>
            </a:extLst>
          </p:cNvSpPr>
          <p:nvPr/>
        </p:nvSpPr>
        <p:spPr>
          <a:xfrm>
            <a:off x="4219575" y="649605"/>
            <a:ext cx="9039225" cy="3021330"/>
          </a:xfrm>
          <a:prstGeom prst="rect">
            <a:avLst/>
          </a:prstGeom>
          <a:noFill/>
          <a:ln>
            <a:noFill/>
          </a:ln>
          <a:effectLst/>
        </p:spPr>
        <p:txBody>
          <a:bodyPr vert="horz" wrap="square" lIns="0" tIns="0" rIns="0" bIns="0" numCol="1" spcCol="215900" anchor="t"/>
          <a:lstStyle/>
          <a:p>
            <a:pPr algn="l">
              <a:lnSpc>
                <a:spcPts val="11655"/>
              </a:lnSpc>
              <a:defRPr lang="en-us"/>
            </a:pPr>
          </a:p>
          <a:p>
            <a:pPr algn="l">
              <a:lnSpc>
                <a:spcPts val="11655"/>
              </a:lnSpc>
              <a:defRPr lang="en-us"/>
            </a:pPr>
            <a:r>
              <a:rPr lang="en-us" sz="11100" cap="none">
                <a:solidFill>
                  <a:srgbClr val="000000"/>
                </a:solidFill>
                <a:latin typeface="The Seasons" pitchFamily="0" charset="0"/>
                <a:ea typeface="The Seasons" pitchFamily="0" charset="0"/>
                <a:cs typeface="The Seasons" pitchFamily="0" charset="0"/>
              </a:rPr>
              <a:t>     CODE</a:t>
            </a:r>
            <a:endParaRPr lang="en-us" sz="11100" cap="none">
              <a:solidFill>
                <a:srgbClr val="000000"/>
              </a:solidFill>
              <a:latin typeface="The Seasons" pitchFamily="0" charset="0"/>
              <a:ea typeface="The Seasons" pitchFamily="0" charset="0"/>
              <a:cs typeface="The Seasons" pitchFamily="0" charset="0"/>
            </a:endParaRPr>
          </a:p>
        </p:txBody>
      </p:sp>
      <p:sp>
        <p:nvSpPr>
          <p:cNvPr id="5" name="TextBox 5"/>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l4AADI2AAAsagAA9DgAABAgAAAmAAAACAAAAP//////////"/>
              </a:ext>
            </a:extLst>
          </p:cNvSpPr>
          <p:nvPr/>
        </p:nvSpPr>
        <p:spPr>
          <a:xfrm>
            <a:off x="15439390" y="8809990"/>
            <a:ext cx="1819910" cy="448310"/>
          </a:xfrm>
          <a:prstGeom prst="rect">
            <a:avLst/>
          </a:prstGeom>
          <a:noFill/>
          <a:ln>
            <a:noFill/>
          </a:ln>
          <a:effectLst/>
        </p:spPr>
        <p:txBody>
          <a:bodyPr vert="horz" wrap="square" lIns="0" tIns="0" rIns="0" bIns="0" numCol="1" spcCol="215900" anchor="t"/>
          <a:lstStyle/>
          <a:p>
            <a:pPr algn="r">
              <a:lnSpc>
                <a:spcPts val="3645"/>
              </a:lnSpc>
              <a:defRPr lang="en-us"/>
            </a:pPr>
            <a:r>
              <a:rPr lang="en-us" sz="2600" cap="none">
                <a:solidFill>
                  <a:srgbClr val="000000"/>
                </a:solidFill>
                <a:latin typeface="The Seasons" pitchFamily="0" charset="0"/>
                <a:ea typeface="The Seasons" pitchFamily="0" charset="0"/>
                <a:cs typeface="The Seasons" pitchFamily="0" charset="0"/>
              </a:rPr>
              <a:t>Page 10</a:t>
            </a:r>
            <a:endParaRPr lang="en-us" sz="2600" cap="none">
              <a:solidFill>
                <a:srgbClr val="000000"/>
              </a:solidFill>
              <a:latin typeface="The Seasons" pitchFamily="0" charset="0"/>
              <a:ea typeface="The Seasons" pitchFamily="0" charset="0"/>
              <a:cs typeface="The Seasons" pitchFamily="0" charset="0"/>
            </a:endParaRPr>
          </a:p>
        </p:txBody>
      </p:sp>
      <p:grpSp>
        <p:nvGrpSpPr>
          <p:cNvPr id="6" name="Group 6"/>
          <p:cNvGrpSpPr>
            <a:extLst>
              <a:ext uri="smNativeData">
                <pr:smNativeData xmlns:pr="smNativeData" xmlns="smNativeData" val="SMDATA_6_AM4YZxMAAAAlAAAAAQAAAA8BAAAAkAAAAEgAAACQAAAASAAAAAAAAAAAAAAAAAAAABcAAAAUAAAAAAAAAAAAAAD/fwAA/38AAAAAAAAJAAAABAAAAAAAAAAfAAAAVAAAAAAAAAAAAAAAAAAAAAAAAAAAAAAAAAAAAAAAAAAAAAAAAAAAAAAAAAAAAAAAAAAAAAAAAAAAAAAAAAAAAAAAAAAAAAAAAAAAAAAAAAAAAAAAAAAAACEAAAAYAAAAFAAAAFQGAAA6GQAAszkAAIw2AAAQAAAAJgAAAAgAAAD/////AAAAAA=="/>
              </a:ext>
            </a:extLst>
          </p:cNvGrpSpPr>
          <p:nvPr/>
        </p:nvGrpSpPr>
        <p:grpSpPr>
          <a:xfrm>
            <a:off x="1028700" y="4100830"/>
            <a:ext cx="8350885" cy="4766310"/>
            <a:chOff x="1028700" y="4100830"/>
            <a:chExt cx="8350885" cy="4766310"/>
          </a:xfrm>
        </p:grpSpPr>
        <p:pic>
          <p:nvPicPr>
            <p:cNvPr id="7" name="Picture 7"/>
            <p:cNvPicPr>
              <a:picLocks noChangeAspect="1"/>
              <a:extLst>
                <a:ext uri="smNativeData">
                  <pr:smNativeData xmlns:pr="smNativeData" xmlns="smNativeData" val="SMDATA_17_AM4YZx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1AAAAAAAAADUAAAAPQgAAAAAAABkAAAAZAAAAAAAAAAjAAAABAAAAGQAAAAXAAAAFAAAAAAAAAAAAAAA/38AAP9/AAAAAAAACQAAAAQAAAAVAQ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FQGAAA6GQAAszkAAIw2AAAAAAAAJgAAAAgAAAD//////////w=="/>
                </a:ext>
              </a:extLst>
            </p:cNvPicPr>
            <p:nvPr/>
          </p:nvPicPr>
          <p:blipFill>
            <a:blip r:embed="rId4"/>
            <a:srcRect l="2120" t="0" r="2120" b="21090"/>
            <a:stretch>
              <a:fillRect/>
            </a:stretch>
          </p:blipFill>
          <p:spPr>
            <a:xfrm>
              <a:off x="1028700" y="4100830"/>
              <a:ext cx="8350885" cy="4766310"/>
            </a:xfrm>
            <a:prstGeom prst="rect">
              <a:avLst/>
            </a:prstGeom>
            <a:noFill/>
            <a:ln>
              <a:noFill/>
            </a:ln>
            <a:effectLst/>
          </p:spPr>
        </p:pic>
      </p:grpSp>
      <p:sp>
        <p:nvSpPr>
          <p:cNvPr id="8" name="AutoShape 8"/>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AAAAH8KAAC6LwAAnQoAABAAAAAmAAAACAAAAP//////////"/>
              </a:ext>
            </a:extLst>
          </p:cNvSpPr>
          <p:nvPr/>
        </p:nvSpPr>
        <p:spPr>
          <a:xfrm>
            <a:off x="0" y="1706245"/>
            <a:ext cx="7758430" cy="1905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charRg st="4294967295" end="4294967295"/>
                                            </p:txEl>
                                          </p:spTgt>
                                        </p:tgtEl>
                                        <p:attrNameLst>
                                          <p:attrName>style.visibility</p:attrName>
                                        </p:attrNameLst>
                                      </p:cBhvr>
                                      <p:to>
                                        <p:strVal val="visible"/>
                                      </p:to>
                                    </p:set>
                                    <p:anim calcmode="lin" valueType="num">
                                      <p:cBhvr>
                                        <p:cTn id="7" dur="1000" fill="hold"/>
                                        <p:tgtEl>
                                          <p:spTgt spid="4">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4">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4">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extLst>
      <p:ext uri="smNativeData">
        <pr:smNativeData xmlns:pr="smNativeData" xmlns="smNativeData" val="AM4YZwEAAAAFAAAA/////wEAAAAqAAAAAAAAAAAAAAAAAAAAAAAAAA=="/>
      </p:ext>
    </p:extLst>
  </p:timing>
</p:sld>
</file>

<file path=ppt/slides/slide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grpSp>
        <p:nvGrpSpPr>
          <p:cNvPr id="2" name="Group 2"/>
          <p:cNvGrpSpPr>
            <a:extLst>
              <a:ext uri="smNativeData">
                <pr:smNativeData xmlns:pr="smNativeData" xmlns="smNativeData" val="SMDATA_6_AM4YZxMAAAAlAAAAAQAAAA8BAAAAkAAAAEgAAACQAAAASAAAAAAAAAAAAAAAAAAAABcAAAAUAAAAAAAAAAAAAAD/fwAA/38AAAAAAAAJAAAABAAAAAAAAAAfAAAAVAAAAAAAAAAAAAAAAAAAAAAAAAAAAAAAAAAAAAAAAAAAAAAAAAAAAAAAAAAAAAAAAAAAAAAAAAAAAAAAAAAAAAAAAAAAAAAAAAAAAAAAAAAAAAAAAAAAACEAAAAYAAAAFAAAAPYEAADrFAAA7ikAAO87AAAQAAAAJgAAAAgAAAD/////AAAAAA=="/>
              </a:ext>
            </a:extLst>
          </p:cNvGrpSpPr>
          <p:nvPr/>
        </p:nvGrpSpPr>
        <p:grpSpPr>
          <a:xfrm>
            <a:off x="806450" y="3400425"/>
            <a:ext cx="6009640" cy="6342380"/>
            <a:chOff x="806450" y="3400425"/>
            <a:chExt cx="6009640" cy="6342380"/>
          </a:xfrm>
        </p:grpSpPr>
        <p:pic>
          <p:nvPicPr>
            <p:cNvPr id="3" name="Picture 3"/>
            <p:cNvPicPr>
              <a:picLocks noChangeAspect="1"/>
              <a:extLst>
                <a:ext uri="smNativeData">
                  <pr:smNativeData xmlns:pr="smNativeData" xmlns="smNativeData" val="SMDATA_17_AM4YZx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IAAAAAAAAAAgAAAAAAAAAAAAAABkAAAAZAAAAAAAAAAjAAAABAAAAGQAAAAXAAAAFAAAAAAAAAAAAAAA/38AAP9/AAAAAAAACQAAAAQAAAAYGBgY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PYEAADrFAAA7ikAAO87AAAAAAAAJgAAAAgAAAD//////////w=="/>
                </a:ext>
              </a:extLst>
            </p:cNvPicPr>
            <p:nvPr/>
          </p:nvPicPr>
          <p:blipFill>
            <a:blip r:embed="rId3"/>
            <a:srcRect l="320" t="0" r="320" b="0"/>
            <a:stretch>
              <a:fillRect/>
            </a:stretch>
          </p:blipFill>
          <p:spPr>
            <a:xfrm>
              <a:off x="806450" y="3400425"/>
              <a:ext cx="6009640" cy="6342380"/>
            </a:xfrm>
            <a:prstGeom prst="rect">
              <a:avLst/>
            </a:prstGeom>
            <a:noFill/>
            <a:ln>
              <a:noFill/>
            </a:ln>
            <a:effectLst/>
          </p:spPr>
        </p:pic>
      </p:grpSp>
      <p:grpSp>
        <p:nvGrpSpPr>
          <p:cNvPr id="4" name="Group 4"/>
          <p:cNvGrpSpPr>
            <a:extLst>
              <a:ext uri="smNativeData">
                <pr:smNativeData xmlns:pr="smNativeData" xmlns="smNativeData" val="SMDATA_6_AM4YZxMAAAAlAAAAAQAAAA8BAAAAkAAAAEgAAACQAAAASAAAAAAAAAAAAAAAAAAAABcAAAAUAAAAAAAAAAAAAAD/fwAA/38AAAAAAAAJAAAABAAAAAEAAQAfAAAAVAAAAAAAAAAAAAAAAAAAAAAAAAAAAAAAAAAAAAAAAAAAAAAAAAAAAAAAAAAAAAAAAAAAAAAAAAAAAAAAAAAAAAAAAAAAAAAAAAAAAAAAAAAAAAAAAAAAACEAAAAYAAAAFAAAAH4wAAAmGwAANGAAAEM9AAAQAAAAJgAAAAgAAAD/////AAAAAA=="/>
              </a:ext>
            </a:extLst>
          </p:cNvGrpSpPr>
          <p:nvPr/>
        </p:nvGrpSpPr>
        <p:grpSpPr>
          <a:xfrm>
            <a:off x="7882890" y="4413250"/>
            <a:ext cx="7755890" cy="5545455"/>
            <a:chOff x="7882890" y="4413250"/>
            <a:chExt cx="7755890" cy="5545455"/>
          </a:xfrm>
        </p:grpSpPr>
        <p:pic>
          <p:nvPicPr>
            <p:cNvPr id="5" name="Picture 5"/>
            <p:cNvPicPr>
              <a:picLocks noChangeAspect="1"/>
              <a:extLst>
                <a:ext uri="smNativeData">
                  <pr:smNativeData xmlns:pr="smNativeData" xmlns="smNativeData" val="SMDATA_17_AM4YZx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NAAAAAAAAABkAAAAZAAAAAAAAAAjAAAABAAAAGQAAAAXAAAAFAAAAAAAAAAAAAAA/38AAP9/AAAAAAAACQAAAAQAAAAYGBgY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H4wAAAmGwAANGAAAEM9AAAAAAAAJgAAAAgAAAD//////////w=="/>
                </a:ext>
              </a:extLst>
            </p:cNvPicPr>
            <p:nvPr/>
          </p:nvPicPr>
          <p:blipFill>
            <a:blip r:embed="rId4"/>
            <a:srcRect l="0" t="0" r="0" b="520"/>
            <a:stretch>
              <a:fillRect/>
            </a:stretch>
          </p:blipFill>
          <p:spPr>
            <a:xfrm>
              <a:off x="7882890" y="4413250"/>
              <a:ext cx="7755890" cy="5545455"/>
            </a:xfrm>
            <a:prstGeom prst="rect">
              <a:avLst/>
            </a:prstGeom>
            <a:noFill/>
            <a:ln>
              <a:noFill/>
            </a:ln>
            <a:effectLst/>
          </p:spPr>
        </p:pic>
      </p:grpSp>
      <p:grpSp>
        <p:nvGrpSpPr>
          <p:cNvPr id="6" name="Group 6"/>
          <p:cNvGrpSpPr>
            <a:extLst>
              <a:ext uri="smNativeData">
                <pr:smNativeData xmlns:pr="smNativeData" xmlns="smNativeData" val="SMDATA_6_AM4YZxMAAAAlAAAAAQAAAA8BAAAAkAAAAEgAAACQAAAASAAAAAAAAAAAAAAAAAAAABcAAAAUAAAAAAAAAAAAAAD/fwAA/38AAAAAAAAJAAAABAAAAFaDmMUfAAAAVAAAAAAAAAAAAAAAAAAAAAAAAAAAAAAAAAAAAAAAAAAAAAAAAAAAAAAAAAAAAAAAAAAAAAAAAAAAAAAAAAAAAAAAAAAAAAAAAAAAAAAAAAAAAAAAAAAAACEAAAAYAAAAFAAAAOBBAACPAwAABW0AAI0ZAAAQAAAAJgAAAAgAAAD/////AAAAAA=="/>
              </a:ext>
            </a:extLst>
          </p:cNvGrpSpPr>
          <p:nvPr/>
        </p:nvGrpSpPr>
        <p:grpSpPr>
          <a:xfrm>
            <a:off x="10708640" y="578485"/>
            <a:ext cx="7013575" cy="3575050"/>
            <a:chOff x="10708640" y="578485"/>
            <a:chExt cx="7013575" cy="3575050"/>
          </a:xfrm>
        </p:grpSpPr>
        <p:pic>
          <p:nvPicPr>
            <p:cNvPr id="7" name="Picture 7"/>
            <p:cNvPicPr>
              <a:picLocks noChangeAspect="1"/>
              <a:extLst>
                <a:ext uri="smNativeData">
                  <pr:smNativeData xmlns:pr="smNativeData" xmlns="smNativeData" val="SMDATA_17_AM4YZx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AAAAAAAAAAAEQwAAAAAAABkAAAAZAAAAAAAAAAjAAAABAAAAGQAAAAXAAAAFAAAAAAAAAAAAAAA/38AAP9/AAAAAAAACQAAAAQAAAATFhkT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OBBAACPAwAABW0AAI0ZAAAAAAAAJgAAAAgAAAD//////////w=="/>
                </a:ext>
              </a:extLst>
            </p:cNvPicPr>
            <p:nvPr/>
          </p:nvPicPr>
          <p:blipFill>
            <a:blip r:embed="rId5"/>
            <a:srcRect l="0" t="0" r="0" b="30890"/>
            <a:stretch>
              <a:fillRect/>
            </a:stretch>
          </p:blipFill>
          <p:spPr>
            <a:xfrm>
              <a:off x="10708640" y="578485"/>
              <a:ext cx="7013575" cy="3575050"/>
            </a:xfrm>
            <a:prstGeom prst="rect">
              <a:avLst/>
            </a:prstGeom>
            <a:noFill/>
            <a:ln>
              <a:noFill/>
            </a:ln>
            <a:effectLst/>
          </p:spPr>
        </p:pic>
      </p:grpSp>
      <p:sp>
        <p:nvSpPr>
          <p:cNvPr id="8" name="TextBox 8"/>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chcAACUFAAANTwAA6wwAABAgAAAmAAAACAAAAP//////////"/>
              </a:ext>
            </a:extLst>
          </p:cNvSpPr>
          <p:nvPr/>
        </p:nvSpPr>
        <p:spPr>
          <a:xfrm>
            <a:off x="3811270" y="836295"/>
            <a:ext cx="9039225" cy="1263650"/>
          </a:xfrm>
          <a:prstGeom prst="rect">
            <a:avLst/>
          </a:prstGeom>
          <a:noFill/>
          <a:ln>
            <a:noFill/>
          </a:ln>
          <a:effectLst/>
        </p:spPr>
        <p:txBody>
          <a:bodyPr vert="horz" wrap="square" lIns="0" tIns="0" rIns="0" bIns="0" numCol="1" spcCol="215900" anchor="t"/>
          <a:lstStyle/>
          <a:p>
            <a:pPr algn="l">
              <a:lnSpc>
                <a:spcPts val="8770"/>
              </a:lnSpc>
              <a:defRPr lang="en-us"/>
            </a:pPr>
            <a:r>
              <a:rPr lang="en-us" sz="11100" cap="none">
                <a:solidFill>
                  <a:srgbClr val="000000"/>
                </a:solidFill>
                <a:latin typeface="The Seasons" pitchFamily="0" charset="0"/>
                <a:ea typeface="The Seasons" pitchFamily="0" charset="0"/>
                <a:cs typeface="The Seasons" pitchFamily="0" charset="0"/>
              </a:rPr>
              <a:t>CODE</a:t>
            </a:r>
            <a:endParaRPr lang="en-us" sz="11100" cap="none">
              <a:solidFill>
                <a:srgbClr val="000000"/>
              </a:solidFill>
              <a:latin typeface="The Seasons" pitchFamily="0" charset="0"/>
              <a:ea typeface="The Seasons" pitchFamily="0" charset="0"/>
              <a:cs typeface="The Seasons" pitchFamily="0" charset="0"/>
            </a:endParaRPr>
          </a:p>
        </p:txBody>
      </p:sp>
      <p:sp>
        <p:nvSpPr>
          <p:cNvPr id="9" name="AutoShape 9"/>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AAAAK8MAAC6LwAAzQwAABAAAAAmAAAACAAAAP//////////"/>
              </a:ext>
            </a:extLst>
          </p:cNvSpPr>
          <p:nvPr/>
        </p:nvSpPr>
        <p:spPr>
          <a:xfrm>
            <a:off x="0" y="2061845"/>
            <a:ext cx="7758430" cy="1905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
        <p:nvSpPr>
          <p:cNvPr id="10" name="TextBox 10"/>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l4AADI2AAAsagAA9DgAABAgAAAmAAAACAAAAP//////////"/>
              </a:ext>
            </a:extLst>
          </p:cNvSpPr>
          <p:nvPr/>
        </p:nvSpPr>
        <p:spPr>
          <a:xfrm>
            <a:off x="15439390" y="8809990"/>
            <a:ext cx="1819910" cy="448310"/>
          </a:xfrm>
          <a:prstGeom prst="rect">
            <a:avLst/>
          </a:prstGeom>
          <a:noFill/>
          <a:ln>
            <a:noFill/>
          </a:ln>
          <a:effectLst/>
        </p:spPr>
        <p:txBody>
          <a:bodyPr vert="horz" wrap="square" lIns="0" tIns="0" rIns="0" bIns="0" numCol="1" spcCol="215900" anchor="t"/>
          <a:lstStyle/>
          <a:p>
            <a:pPr algn="r">
              <a:lnSpc>
                <a:spcPts val="3645"/>
              </a:lnSpc>
              <a:defRPr lang="en-us"/>
            </a:pPr>
            <a:r>
              <a:rPr lang="en-us" sz="2600" cap="none">
                <a:solidFill>
                  <a:srgbClr val="000000"/>
                </a:solidFill>
                <a:latin typeface="The Seasons" pitchFamily="0" charset="0"/>
                <a:ea typeface="The Seasons" pitchFamily="0" charset="0"/>
                <a:cs typeface="The Seasons" pitchFamily="0" charset="0"/>
              </a:rPr>
              <a:t>Page 11</a:t>
            </a:r>
            <a:endParaRPr lang="en-us" sz="2600" cap="none">
              <a:solidFill>
                <a:srgbClr val="000000"/>
              </a:solidFill>
              <a:latin typeface="The Seasons" pitchFamily="0" charset="0"/>
              <a:ea typeface="The Seasons" pitchFamily="0" charset="0"/>
              <a:cs typeface="The Seasons" pitchFamily="0" charset="0"/>
            </a:endParaR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charRg st="4294967295" end="4294967295"/>
                                            </p:txEl>
                                          </p:spTgt>
                                        </p:tgtEl>
                                        <p:attrNameLst>
                                          <p:attrName>style.visibility</p:attrName>
                                        </p:attrNameLst>
                                      </p:cBhvr>
                                      <p:to>
                                        <p:strVal val="visible"/>
                                      </p:to>
                                    </p:set>
                                    <p:anim calcmode="lin" valueType="num">
                                      <p:cBhvr>
                                        <p:cTn id="7" dur="1000" fill="hold"/>
                                        <p:tgtEl>
                                          <p:spTgt spid="8">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8">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8">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extLst>
      <p:ext uri="smNativeData">
        <pr:smNativeData xmlns:pr="smNativeData" xmlns="smNativeData" val="AM4YZwEAAAAFAAAA/////wEAAAAqAAAAAAAAAAAAAAAAAAAAAAAAAA=="/>
      </p:ext>
    </p:extLst>
  </p:timing>
</p:sld>
</file>

<file path=ppt/slides/slide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grpSp>
        <p:nvGrpSpPr>
          <p:cNvPr id="2" name="Group 2"/>
          <p:cNvGrpSpPr>
            <a:extLst>
              <a:ext uri="smNativeData">
                <pr:smNativeData xmlns:pr="smNativeData" xmlns="smNativeData" val="SMDATA_6_AM4YZxMAAAAlAAAAAQAAAA8BAAAAkAAAAEgAAACQAAAASAAAAAAAAAAAAAAAAAAAABcAAAAUAAAAAAAAAAAAAAD/fwAA/38AAAAAAAAJAAAABAAAAAAAAAAfAAAAVAAAAAAAAAAAAAAAAAAAAAAAAAAAAAAAAAAAAAAAAAAAAAAAAAAAAAAAAAAAAAAAAAAAAAAAAAAAAAAAAAAAAAAAAAAAAAAAAAAAAAAAAAAAAAAAAAAAACEAAAAYAAAAFAAAACYDAAAlEQAAHEwAAIw2AAAQAAAAJgAAAAgAAAD/////AAAAAA=="/>
              </a:ext>
            </a:extLst>
          </p:cNvGrpSpPr>
          <p:nvPr/>
        </p:nvGrpSpPr>
        <p:grpSpPr>
          <a:xfrm>
            <a:off x="511810" y="2787015"/>
            <a:ext cx="11860530" cy="6080125"/>
            <a:chOff x="511810" y="2787015"/>
            <a:chExt cx="11860530" cy="6080125"/>
          </a:xfrm>
        </p:grpSpPr>
        <p:pic>
          <p:nvPicPr>
            <p:cNvPr id="3" name="Picture 3"/>
            <p:cNvPicPr>
              <a:picLocks noChangeAspect="1"/>
              <a:extLst>
                <a:ext uri="smNativeData">
                  <pr:smNativeData xmlns:pr="smNativeData" xmlns="smNativeData" val="SMDATA_17_AM4YZx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FIAAAAAAAAAUg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CYDAAAlEQAAHEwAAIw2AAAAAAAAJgAAAAgAAAD//////////w=="/>
                </a:ext>
              </a:extLst>
            </p:cNvPicPr>
            <p:nvPr/>
          </p:nvPicPr>
          <p:blipFill>
            <a:blip r:embed="rId3"/>
            <a:srcRect l="0" t="820" r="0" b="820"/>
            <a:stretch>
              <a:fillRect/>
            </a:stretch>
          </p:blipFill>
          <p:spPr>
            <a:xfrm>
              <a:off x="511810" y="2787015"/>
              <a:ext cx="11860530" cy="6080125"/>
            </a:xfrm>
            <a:prstGeom prst="rect">
              <a:avLst/>
            </a:prstGeom>
            <a:noFill/>
            <a:ln>
              <a:noFill/>
            </a:ln>
            <a:effectLst/>
          </p:spPr>
        </p:pic>
      </p:grpSp>
      <p:sp>
        <p:nvSpPr>
          <p:cNvPr id="4" name="AutoShape 4"/>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TQAAJcKAAC7ewAAtQoAABAAAAAmAAAACAAAAP//////////"/>
              </a:ext>
            </a:extLst>
          </p:cNvSpPr>
          <p:nvPr/>
        </p:nvSpPr>
        <p:spPr>
          <a:xfrm>
            <a:off x="8453755" y="1721485"/>
            <a:ext cx="11659870" cy="1905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
        <p:nvSpPr>
          <p:cNvPr id="5" name="TextBox 5"/>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wsAAPoHAAADMgAAexAAABAgAAAmAAAACAAAAP//////////"/>
              </a:ext>
            </a:extLst>
          </p:cNvSpPr>
          <p:nvPr/>
        </p:nvSpPr>
        <p:spPr>
          <a:xfrm>
            <a:off x="1894205" y="1296670"/>
            <a:ext cx="6235700" cy="1382395"/>
          </a:xfrm>
          <a:prstGeom prst="rect">
            <a:avLst/>
          </a:prstGeom>
          <a:noFill/>
          <a:ln>
            <a:noFill/>
          </a:ln>
          <a:effectLst/>
        </p:spPr>
        <p:txBody>
          <a:bodyPr vert="horz" wrap="square" lIns="0" tIns="0" rIns="0" bIns="0" numCol="1" spcCol="215900" anchor="t"/>
          <a:lstStyle/>
          <a:p>
            <a:pPr algn="l">
              <a:lnSpc>
                <a:spcPts val="9555"/>
              </a:lnSpc>
              <a:defRPr lang="en-us"/>
            </a:pPr>
            <a:r>
              <a:rPr lang="en-us" sz="12100" cap="none">
                <a:solidFill>
                  <a:srgbClr val="000000"/>
                </a:solidFill>
                <a:latin typeface="The Seasons" pitchFamily="0" charset="0"/>
                <a:ea typeface="The Seasons" pitchFamily="0" charset="0"/>
                <a:cs typeface="The Seasons" pitchFamily="0" charset="0"/>
              </a:rPr>
              <a:t>FOOTER</a:t>
            </a:r>
            <a:endParaRPr lang="en-us" sz="12100" cap="none">
              <a:solidFill>
                <a:srgbClr val="000000"/>
              </a:solidFill>
              <a:latin typeface="The Seasons" pitchFamily="0" charset="0"/>
              <a:ea typeface="The Seasons" pitchFamily="0" charset="0"/>
              <a:cs typeface="The Seasons" pitchFamily="0" charset="0"/>
            </a:endParaRPr>
          </a:p>
        </p:txBody>
      </p:sp>
      <p:sp>
        <p:nvSpPr>
          <p:cNvPr id="6" name="TextBox 6"/>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wmMAAJo4AAAsagAAXDsAABAgAAAmAAAACAAAAP//////////"/>
              </a:ext>
            </a:extLst>
          </p:cNvSpPr>
          <p:nvPr/>
        </p:nvSpPr>
        <p:spPr>
          <a:xfrm>
            <a:off x="16216630" y="9201150"/>
            <a:ext cx="1042670" cy="448310"/>
          </a:xfrm>
          <a:prstGeom prst="rect">
            <a:avLst/>
          </a:prstGeom>
          <a:noFill/>
          <a:ln>
            <a:noFill/>
          </a:ln>
          <a:effectLst/>
        </p:spPr>
        <p:txBody>
          <a:bodyPr vert="horz" wrap="square" lIns="0" tIns="0" rIns="0" bIns="0" numCol="1" spcCol="215900" anchor="t"/>
          <a:lstStyle/>
          <a:p>
            <a:pPr algn="r">
              <a:lnSpc>
                <a:spcPts val="3645"/>
              </a:lnSpc>
              <a:defRPr lang="en-us"/>
            </a:pPr>
            <a:r>
              <a:rPr lang="en-us" sz="2600" cap="none">
                <a:solidFill>
                  <a:srgbClr val="000000"/>
                </a:solidFill>
                <a:latin typeface="The Seasons" pitchFamily="0" charset="0"/>
                <a:ea typeface="The Seasons" pitchFamily="0" charset="0"/>
                <a:cs typeface="The Seasons" pitchFamily="0" charset="0"/>
              </a:rPr>
              <a:t>Page 12</a:t>
            </a:r>
            <a:endParaRPr lang="en-us" sz="2600" cap="none">
              <a:solidFill>
                <a:srgbClr val="000000"/>
              </a:solidFill>
              <a:latin typeface="The Seasons" pitchFamily="0" charset="0"/>
              <a:ea typeface="The Seasons" pitchFamily="0" charset="0"/>
              <a:cs typeface="The Seasons" pitchFamily="0" charset="0"/>
            </a:endParaRPr>
          </a:p>
        </p:txBody>
      </p:sp>
      <p:sp>
        <p:nvSpPr>
          <p:cNvPr id="7" name="TextBox 7"/>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G04AAKkPAABYbQAAtjcAABAgAAAmAAAACAAAAP//////////"/>
              </a:ext>
            </a:extLst>
          </p:cNvSpPr>
          <p:nvPr/>
        </p:nvSpPr>
        <p:spPr>
          <a:xfrm>
            <a:off x="12696825" y="2545715"/>
            <a:ext cx="5078095" cy="6510655"/>
          </a:xfrm>
          <a:prstGeom prst="rect">
            <a:avLst/>
          </a:prstGeom>
          <a:noFill/>
          <a:ln>
            <a:noFill/>
          </a:ln>
          <a:effectLst/>
        </p:spPr>
        <p:txBody>
          <a:bodyPr vert="horz" wrap="square" lIns="0" tIns="0" rIns="0" bIns="0" numCol="1" spcCol="215900" anchor="t"/>
          <a:lstStyle/>
          <a:p>
            <a:pPr lvl="1" marL="586105" indent="-292735" algn="l">
              <a:lnSpc>
                <a:spcPts val="4340"/>
              </a:lnSpc>
              <a:buFont typeface="Arial" pitchFamily="2" charset="0"/>
              <a:buChar char="•"/>
              <a:defRPr lang="en-us"/>
            </a:pPr>
            <a:r>
              <a:rPr lang="en-us" sz="2710" b="1" cap="none">
                <a:solidFill>
                  <a:srgbClr val="000000"/>
                </a:solidFill>
                <a:latin typeface="Poppins Bold" pitchFamily="0" charset="0"/>
                <a:ea typeface="Poppins Bold" pitchFamily="0" charset="0"/>
                <a:cs typeface="Poppins Bold" pitchFamily="0" charset="0"/>
              </a:rPr>
              <a:t>Quick Links:</a:t>
            </a:r>
            <a:r>
              <a:rPr lang="en-us" sz="2710" cap="none">
                <a:solidFill>
                  <a:srgbClr val="000000"/>
                </a:solidFill>
                <a:latin typeface="Poppins" pitchFamily="2" charset="0"/>
                <a:ea typeface="Poppins" pitchFamily="2" charset="0"/>
                <a:cs typeface="Poppins" pitchFamily="2" charset="0"/>
              </a:rPr>
              <a:t> Navigation to important pages like About Us, Privacy Policy, Terms of Service, and Return Policy.</a:t>
            </a:r>
            <a:endParaRPr lang="en-us" sz="2710" cap="none">
              <a:solidFill>
                <a:srgbClr val="000000"/>
              </a:solidFill>
              <a:latin typeface="Poppins" pitchFamily="2" charset="0"/>
              <a:ea typeface="Poppins" pitchFamily="2" charset="0"/>
              <a:cs typeface="Poppins" pitchFamily="2" charset="0"/>
            </a:endParaRPr>
          </a:p>
          <a:p>
            <a:pPr lvl="1" marL="586105" indent="-292735" algn="l">
              <a:lnSpc>
                <a:spcPts val="4340"/>
              </a:lnSpc>
              <a:buFont typeface="Arial" pitchFamily="2" charset="0"/>
              <a:buChar char="•"/>
              <a:defRPr lang="en-us"/>
            </a:pPr>
            <a:r>
              <a:rPr lang="en-us" sz="2710" b="1" cap="none">
                <a:solidFill>
                  <a:srgbClr val="000000"/>
                </a:solidFill>
                <a:latin typeface="Poppins Bold" pitchFamily="0" charset="0"/>
                <a:ea typeface="Poppins Bold" pitchFamily="0" charset="0"/>
                <a:cs typeface="Poppins Bold" pitchFamily="0" charset="0"/>
              </a:rPr>
              <a:t>Social Media Icons:</a:t>
            </a:r>
            <a:r>
              <a:rPr lang="en-us" sz="2710" cap="none">
                <a:solidFill>
                  <a:srgbClr val="000000"/>
                </a:solidFill>
                <a:latin typeface="Poppins" pitchFamily="2" charset="0"/>
                <a:ea typeface="Poppins" pitchFamily="2" charset="0"/>
                <a:cs typeface="Poppins" pitchFamily="2" charset="0"/>
              </a:rPr>
              <a:t> Links to social media platforms for further engagement.</a:t>
            </a:r>
            <a:endParaRPr lang="en-us" sz="2710" cap="none">
              <a:solidFill>
                <a:srgbClr val="000000"/>
              </a:solidFill>
              <a:latin typeface="Poppins" pitchFamily="2" charset="0"/>
              <a:ea typeface="Poppins" pitchFamily="2" charset="0"/>
              <a:cs typeface="Poppins" pitchFamily="2" charset="0"/>
            </a:endParaRPr>
          </a:p>
          <a:p>
            <a:pPr lvl="1" marL="586105" indent="-292735" algn="l">
              <a:lnSpc>
                <a:spcPts val="4340"/>
              </a:lnSpc>
              <a:buFont typeface="Arial" pitchFamily="2" charset="0"/>
              <a:buChar char="•"/>
              <a:defRPr lang="en-us"/>
            </a:pPr>
            <a:r>
              <a:rPr lang="en-us" sz="2710" b="1" cap="none">
                <a:solidFill>
                  <a:srgbClr val="000000"/>
                </a:solidFill>
                <a:latin typeface="Poppins Bold" pitchFamily="0" charset="0"/>
                <a:ea typeface="Poppins Bold" pitchFamily="0" charset="0"/>
                <a:cs typeface="Poppins Bold" pitchFamily="0" charset="0"/>
              </a:rPr>
              <a:t>Contact Information:</a:t>
            </a:r>
            <a:r>
              <a:rPr lang="en-us" sz="2710" cap="none">
                <a:solidFill>
                  <a:srgbClr val="000000"/>
                </a:solidFill>
                <a:latin typeface="Poppins" pitchFamily="2" charset="0"/>
                <a:ea typeface="Poppins" pitchFamily="2" charset="0"/>
                <a:cs typeface="Poppins" pitchFamily="2" charset="0"/>
              </a:rPr>
              <a:t> Repeated contact details for easy access.</a:t>
            </a:r>
            <a:endParaRPr lang="en-us" sz="2710" cap="none">
              <a:solidFill>
                <a:srgbClr val="000000"/>
              </a:solidFill>
              <a:latin typeface="Poppins" pitchFamily="2" charset="0"/>
              <a:ea typeface="Poppins" pitchFamily="2" charset="0"/>
              <a:cs typeface="Poppins" pitchFamily="2" charset="0"/>
            </a:endParaRPr>
          </a:p>
          <a:p>
            <a:pPr algn="l">
              <a:lnSpc>
                <a:spcPts val="4340"/>
              </a:lnSpc>
              <a:defRPr lang="en-us"/>
            </a:pPr>
            <a:endParaRPr lang="en-us" sz="2710" cap="none">
              <a:solidFill>
                <a:srgbClr val="000000"/>
              </a:solidFill>
              <a:latin typeface="Poppins" pitchFamily="2" charset="0"/>
              <a:ea typeface="Poppins" pitchFamily="2" charset="0"/>
              <a:cs typeface="Poppins" pitchFamily="2" charset="0"/>
            </a:endParaR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charRg st="4294967295" end="4294967295"/>
                                            </p:txEl>
                                          </p:spTgt>
                                        </p:tgtEl>
                                        <p:attrNameLst>
                                          <p:attrName>style.visibility</p:attrName>
                                        </p:attrNameLst>
                                      </p:cBhvr>
                                      <p:to>
                                        <p:strVal val="visible"/>
                                      </p:to>
                                    </p:set>
                                    <p:anim calcmode="lin" valueType="num">
                                      <p:cBhvr>
                                        <p:cTn id="7" dur="1000" fill="hold"/>
                                        <p:tgtEl>
                                          <p:spTgt spid="5">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5">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5">
                                            <p:txEl>
                                              <p:charRg st="4294967295" end="4294967295"/>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charRg st="4294967295" end="4294967295"/>
                                            </p:txEl>
                                          </p:spTgt>
                                        </p:tgtEl>
                                        <p:attrNameLst>
                                          <p:attrName>style.visibility</p:attrName>
                                        </p:attrNameLst>
                                      </p:cBhvr>
                                      <p:to>
                                        <p:strVal val="visible"/>
                                      </p:to>
                                    </p:set>
                                    <p:anim calcmode="lin" valueType="num">
                                      <p:cBhvr>
                                        <p:cTn id="14" dur="1000" fill="hold"/>
                                        <p:tgtEl>
                                          <p:spTgt spid="7">
                                            <p:txEl>
                                              <p:charRg st="4294967295" end="4294967295"/>
                                            </p:txEl>
                                          </p:spTgt>
                                        </p:tgtEl>
                                        <p:attrNameLst>
                                          <p:attrName>ppt_x</p:attrName>
                                        </p:attrNameLst>
                                      </p:cBhvr>
                                      <p:tavLst>
                                        <p:tav tm="0">
                                          <p:val>
                                            <p:strVal val="#ppt_x"/>
                                          </p:val>
                                        </p:tav>
                                        <p:tav tm="100000">
                                          <p:val>
                                            <p:strVal val="#ppt_x"/>
                                          </p:val>
                                        </p:tav>
                                      </p:tavLst>
                                    </p:anim>
                                    <p:anim calcmode="lin" valueType="num">
                                      <p:cBhvr>
                                        <p:cTn id="15" dur="1000" fill="hold"/>
                                        <p:tgtEl>
                                          <p:spTgt spid="7">
                                            <p:txEl>
                                              <p:charRg st="4294967295" end="4294967295"/>
                                            </p:txEl>
                                          </p:spTgt>
                                        </p:tgtEl>
                                        <p:attrNameLst>
                                          <p:attrName>ppt_y</p:attrName>
                                        </p:attrNameLst>
                                      </p:cBhvr>
                                      <p:tavLst>
                                        <p:tav tm="0">
                                          <p:val>
                                            <p:strVal val="#ppt_y+.1"/>
                                          </p:val>
                                        </p:tav>
                                        <p:tav tm="100000">
                                          <p:val>
                                            <p:strVal val="#ppt_y"/>
                                          </p:val>
                                        </p:tav>
                                      </p:tavLst>
                                    </p:anim>
                                    <p:animEffect transition="in" filter="fade">
                                      <p:cBhvr>
                                        <p:cTn id="16" dur="1000"/>
                                        <p:tgtEl>
                                          <p:spTgt spid="7">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extLst>
      <p:ext uri="smNativeData">
        <pr:smNativeData xmlns:pr="smNativeData" xmlns="smNativeData" val="AM4YZwIAAAAFAAAA/////wEAAAAqAAAAAAAAAAAAAAAAAAAAAAAAAAwAAAD/////AQAAACoAAAAAAAAAAAAAAAAAAAAAAAAA"/>
      </p:ext>
    </p:extLst>
  </p:timing>
</p:sld>
</file>

<file path=ppt/slides/slide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grpSp>
        <p:nvGrpSpPr>
          <p:cNvPr id="2" name="Group 2"/>
          <p:cNvGrpSpPr>
            <a:extLst>
              <a:ext uri="smNativeData">
                <pr:smNativeData xmlns:pr="smNativeData" xmlns="smNativeData" val="SMDATA_6_AM4YZxMAAAAlAAAAAQAAAA8BAAAAkAAAAEgAAACQAAAASAAAAAAAAAAAAAAAAAAAABcAAAAUAAAAAAAAAAAAAAD/fwAA/38AAAAAAAAJAAAABAAAAL8AAAAfAAAAVAAAAAAAAAAAAAAAAAAAAAAAAAAAAAAAAAAAAAAAAAAAAAAAAAAAAAAAAAAAAAAAAAAAAAAAAAAAAAAAAAAAAAAAAAAAAAAAAAAAAAAAAAAAAAAAAAAAACEAAAAYAAAAFAAAAD0DAAChDwAAQDgAAIw2AAAQAAAAJgAAAAgAAAD/////AAAAAA=="/>
              </a:ext>
            </a:extLst>
          </p:cNvGrpSpPr>
          <p:nvPr/>
        </p:nvGrpSpPr>
        <p:grpSpPr>
          <a:xfrm>
            <a:off x="526415" y="2540635"/>
            <a:ext cx="8617585" cy="6326505"/>
            <a:chOff x="526415" y="2540635"/>
            <a:chExt cx="8617585" cy="6326505"/>
          </a:xfrm>
        </p:grpSpPr>
        <p:pic>
          <p:nvPicPr>
            <p:cNvPr id="3" name="Picture 3"/>
            <p:cNvPicPr>
              <a:picLocks noChangeAspect="1"/>
              <a:extLst>
                <a:ext uri="smNativeData">
                  <pr:smNativeData xmlns:pr="smNativeData" xmlns="smNativeData" val="SMDATA_17_AM4YZx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gAAAAAAAAACAAAAAAAAAAAAAABkAAAAZAAAAAAAAAAjAAAABAAAAGQAAAAXAAAAFAAAAAAAAAAAAAAA/38AAP9/AAAAAAAACQAAAAQAAAA0vrwW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D0DAAChDwAAQDgAAIw2AAAAAAAAJgAAAAgAAAD//////////w=="/>
                </a:ext>
              </a:extLst>
            </p:cNvPicPr>
            <p:nvPr/>
          </p:nvPicPr>
          <p:blipFill>
            <a:blip r:embed="rId3"/>
            <a:srcRect l="20" t="0" r="20" b="0"/>
            <a:stretch>
              <a:fillRect/>
            </a:stretch>
          </p:blipFill>
          <p:spPr>
            <a:xfrm>
              <a:off x="526415" y="2540635"/>
              <a:ext cx="8617585" cy="6326505"/>
            </a:xfrm>
            <a:prstGeom prst="rect">
              <a:avLst/>
            </a:prstGeom>
            <a:noFill/>
            <a:ln>
              <a:noFill/>
            </a:ln>
            <a:effectLst/>
          </p:spPr>
        </p:pic>
      </p:grpSp>
      <p:grpSp>
        <p:nvGrpSpPr>
          <p:cNvPr id="4" name="Group 4"/>
          <p:cNvGrpSpPr>
            <a:extLst>
              <a:ext uri="smNativeData">
                <pr:smNativeData xmlns:pr="smNativeData" xmlns="smNativeData" val="SMDATA_6_AM4YZxMAAAAlAAAAAQAAAA8BAAAAkAAAAEgAAACQAAAASAAAAAAAAAAAAAAAAAAAABcAAAAUAAAAAAAAAAAAAAD/fwAA/38AAAAAAAAJAAAABAAAAAAHLQAfAAAAVAAAAAAAAAAAAAAAAAAAAAAAAAAAAAAAAAAAAAAAAAAAAAAAAAAAAAAAAAAAAAAAAAAAAAAAAAAAAAAAAAAAAAAAAAAAAAAAAAAAAAAAAAAAAAAAAAAAACEAAAAYAAAAFAAAAF46AADKDAAApW4AADcyAAAQAAAAJgAAAAgAAAD/////AAAAAA=="/>
              </a:ext>
            </a:extLst>
          </p:cNvGrpSpPr>
          <p:nvPr/>
        </p:nvGrpSpPr>
        <p:grpSpPr>
          <a:xfrm>
            <a:off x="9488170" y="2078990"/>
            <a:ext cx="8498205" cy="6083935"/>
            <a:chOff x="9488170" y="2078990"/>
            <a:chExt cx="8498205" cy="6083935"/>
          </a:xfrm>
        </p:grpSpPr>
        <p:pic>
          <p:nvPicPr>
            <p:cNvPr id="5" name="Picture 5"/>
            <p:cNvPicPr>
              <a:picLocks noChangeAspect="1"/>
              <a:extLst>
                <a:ext uri="smNativeData">
                  <pr:smNativeData xmlns:pr="smNativeData" xmlns="smNativeData" val="SMDATA_17_AM4YZx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2AAAAAAAAADYAAAAAAAAAAAAAABkAAAAZAAAAAAAAAAjAAAABAAAAGQAAAAXAAAAFAAAAAAAAAAAAAAA/38AAP9/AAAAAAAACQAAAAQAAAAaGho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F46AADKDAAApW4AADcyAAAAAAAAJgAAAAgAAAD//////////w=="/>
                </a:ext>
              </a:extLst>
            </p:cNvPicPr>
            <p:nvPr/>
          </p:nvPicPr>
          <p:blipFill>
            <a:blip r:embed="rId4"/>
            <a:srcRect l="2160" t="0" r="2160" b="0"/>
            <a:stretch>
              <a:fillRect/>
            </a:stretch>
          </p:blipFill>
          <p:spPr>
            <a:xfrm>
              <a:off x="9488170" y="2078990"/>
              <a:ext cx="8498205" cy="6083935"/>
            </a:xfrm>
            <a:prstGeom prst="rect">
              <a:avLst/>
            </a:prstGeom>
            <a:noFill/>
            <a:ln>
              <a:noFill/>
            </a:ln>
            <a:effectLst/>
          </p:spPr>
        </p:pic>
      </p:grpSp>
      <p:sp>
        <p:nvSpPr>
          <p:cNvPr id="6" name="TextBox 6"/>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vyEAAPwEAABaWQAAygwAABAgAAAmAAAACAAAAP//////////"/>
              </a:ext>
            </a:extLst>
          </p:cNvSpPr>
          <p:nvPr/>
        </p:nvSpPr>
        <p:spPr>
          <a:xfrm>
            <a:off x="5485765" y="810260"/>
            <a:ext cx="9039225" cy="1268730"/>
          </a:xfrm>
          <a:prstGeom prst="rect">
            <a:avLst/>
          </a:prstGeom>
          <a:noFill/>
          <a:ln>
            <a:noFill/>
          </a:ln>
          <a:effectLst/>
        </p:spPr>
        <p:txBody>
          <a:bodyPr vert="horz" wrap="square" lIns="0" tIns="0" rIns="0" bIns="0" numCol="1" spcCol="215900" anchor="t"/>
          <a:lstStyle/>
          <a:p>
            <a:pPr algn="l">
              <a:lnSpc>
                <a:spcPts val="8770"/>
              </a:lnSpc>
              <a:defRPr lang="en-us"/>
            </a:pPr>
            <a:r>
              <a:rPr lang="en-us" sz="11100" cap="none">
                <a:solidFill>
                  <a:srgbClr val="000000"/>
                </a:solidFill>
                <a:latin typeface="The Seasons" pitchFamily="0" charset="0"/>
                <a:ea typeface="The Seasons" pitchFamily="0" charset="0"/>
                <a:cs typeface="The Seasons" pitchFamily="0" charset="0"/>
              </a:rPr>
              <a:t> CODE</a:t>
            </a:r>
            <a:endParaRPr lang="en-us" sz="11100" cap="none">
              <a:solidFill>
                <a:srgbClr val="000000"/>
              </a:solidFill>
              <a:latin typeface="The Seasons" pitchFamily="0" charset="0"/>
              <a:ea typeface="The Seasons" pitchFamily="0" charset="0"/>
              <a:cs typeface="The Seasons" pitchFamily="0" charset="0"/>
            </a:endParaRPr>
          </a:p>
        </p:txBody>
      </p:sp>
      <p:sp>
        <p:nvSpPr>
          <p:cNvPr id="7" name="TextBox 7"/>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l4AADI2AAAsagAA9DgAABAgAAAmAAAACAAAAP//////////"/>
              </a:ext>
            </a:extLst>
          </p:cNvSpPr>
          <p:nvPr/>
        </p:nvSpPr>
        <p:spPr>
          <a:xfrm>
            <a:off x="15439390" y="8809990"/>
            <a:ext cx="1819910" cy="448310"/>
          </a:xfrm>
          <a:prstGeom prst="rect">
            <a:avLst/>
          </a:prstGeom>
          <a:noFill/>
          <a:ln>
            <a:noFill/>
          </a:ln>
          <a:effectLst/>
        </p:spPr>
        <p:txBody>
          <a:bodyPr vert="horz" wrap="square" lIns="0" tIns="0" rIns="0" bIns="0" numCol="1" spcCol="215900" anchor="t"/>
          <a:lstStyle/>
          <a:p>
            <a:pPr algn="r">
              <a:lnSpc>
                <a:spcPts val="3645"/>
              </a:lnSpc>
              <a:defRPr lang="en-us"/>
            </a:pPr>
            <a:r>
              <a:rPr lang="en-us" sz="2600" cap="none">
                <a:solidFill>
                  <a:srgbClr val="000000"/>
                </a:solidFill>
                <a:latin typeface="The Seasons" pitchFamily="0" charset="0"/>
                <a:ea typeface="The Seasons" pitchFamily="0" charset="0"/>
                <a:cs typeface="The Seasons" pitchFamily="0" charset="0"/>
              </a:rPr>
              <a:t>Page 13</a:t>
            </a:r>
            <a:endParaRPr lang="en-us" sz="2600" cap="none">
              <a:solidFill>
                <a:srgbClr val="000000"/>
              </a:solidFill>
              <a:latin typeface="The Seasons" pitchFamily="0" charset="0"/>
              <a:ea typeface="The Seasons" pitchFamily="0" charset="0"/>
              <a:cs typeface="The Seasons" pitchFamily="0" charset="0"/>
            </a:endParaRPr>
          </a:p>
        </p:txBody>
      </p:sp>
      <p:sp>
        <p:nvSpPr>
          <p:cNvPr id="8" name="AutoShape 8"/>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tkAAABgGAABwiAAANgYAABAAAAAmAAAACAAAAP//////////"/>
              </a:ext>
            </a:extLst>
          </p:cNvSpPr>
          <p:nvPr/>
        </p:nvSpPr>
        <p:spPr>
          <a:xfrm>
            <a:off x="10519410" y="990600"/>
            <a:ext cx="11659870" cy="1905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charRg st="4294967295" end="4294967295"/>
                                            </p:txEl>
                                          </p:spTgt>
                                        </p:tgtEl>
                                        <p:attrNameLst>
                                          <p:attrName>style.visibility</p:attrName>
                                        </p:attrNameLst>
                                      </p:cBhvr>
                                      <p:to>
                                        <p:strVal val="visible"/>
                                      </p:to>
                                    </p:set>
                                    <p:anim calcmode="lin" valueType="num">
                                      <p:cBhvr>
                                        <p:cTn id="7" dur="1000" fill="hold"/>
                                        <p:tgtEl>
                                          <p:spTgt spid="6">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6">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6">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extLst>
      <p:ext uri="smNativeData">
        <pr:smNativeData xmlns:pr="smNativeData" xmlns="smNativeData" val="AM4YZwEAAAAFAAAA/////wEAAAAqAAAAAAAAAAAAAAAAAAAAAAAAAA=="/>
      </p:ext>
    </p:extLst>
  </p:timing>
</p:sld>
</file>

<file path=ppt/slides/slide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grpSp>
        <p:nvGrpSpPr>
          <p:cNvPr id="2" name="Group 2"/>
          <p:cNvGrpSpPr>
            <a:extLst>
              <a:ext uri="smNativeData">
                <pr:smNativeData xmlns:pr="smNativeData" xmlns="smNativeData" val="SMDATA_6_AM4YZxMAAAAlAAAAAQAAAA8BAAAAkAAAAEgAAACQAAAASAAAAAAAAAAAAAAAAAAAABcAAAAUAAAAAAAAAAAAAAD/fwAA/38AAAAAAAAJAAAABAAAACbVpPEfAAAAVAAAAAAAAAAAAAAAAAAAAAAAAAAAAAAAAAAAAAAAAAAAAAAAAAAAAAAAAAAAAAAAAAAAAAAAAAAAAAAAAAAAAAAAAAAAAAAAAAAAAAAAAAAAAAAAAAAAACEAAAAYAAAAFAAAAD0DAADKDAAA/iQAALUzAAAQAAAAJgAAAAgAAAD/////AAAAAA=="/>
              </a:ext>
            </a:extLst>
          </p:cNvGrpSpPr>
          <p:nvPr/>
        </p:nvGrpSpPr>
        <p:grpSpPr>
          <a:xfrm>
            <a:off x="526415" y="2078990"/>
            <a:ext cx="5487035" cy="6326505"/>
            <a:chOff x="526415" y="2078990"/>
            <a:chExt cx="5487035" cy="6326505"/>
          </a:xfrm>
        </p:grpSpPr>
        <p:pic>
          <p:nvPicPr>
            <p:cNvPr id="3" name="Picture 3"/>
            <p:cNvPicPr>
              <a:picLocks noChangeAspect="1"/>
              <a:extLst>
                <a:ext uri="smNativeData">
                  <pr:smNativeData xmlns:pr="smNativeData" xmlns="smNativeData" val="SMDATA_17_AM4YZx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EUBAAAAAAAARQE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D0DAADKDAAA/iQAALUzAAAAAAAAJgAAAAgAAAD//////////w=="/>
                </a:ext>
              </a:extLst>
            </p:cNvPicPr>
            <p:nvPr/>
          </p:nvPicPr>
          <p:blipFill>
            <a:blip r:embed="rId3"/>
            <a:srcRect l="0" t="3250" r="0" b="3250"/>
            <a:stretch>
              <a:fillRect/>
            </a:stretch>
          </p:blipFill>
          <p:spPr>
            <a:xfrm>
              <a:off x="526415" y="2078990"/>
              <a:ext cx="5487035" cy="6326505"/>
            </a:xfrm>
            <a:prstGeom prst="rect">
              <a:avLst/>
            </a:prstGeom>
            <a:noFill/>
            <a:ln>
              <a:noFill/>
            </a:ln>
            <a:effectLst/>
          </p:spPr>
        </p:pic>
      </p:grpSp>
      <p:grpSp>
        <p:nvGrpSpPr>
          <p:cNvPr id="4" name="Group 4"/>
          <p:cNvGrpSpPr>
            <a:extLst>
              <a:ext uri="smNativeData">
                <pr:smNativeData xmlns:pr="smNativeData" xmlns="smNativeData" val="SMDATA_6_AM4YZxMAAAAlAAAAAQAAAA8BAAAAkAAAAEgAAACQAAAASAAAAAAAAAAAAAAAAAAAABcAAAAUAAAAAAAAAAAAAAD/fwAA/38AAAAAAAAJAAAABAAAABMCOwAfAAAAVAAAAAAAAAAAAAAAAAAAAAAAAAAAAAAAAAAAAAAAAAAAAAAAAAAAAAAAAAAAAAAAAAAAAAAAAAAAAAAAAAAAAAAAAAAAAAAAAAAAAAAAAAAAAAAAAAAAACEAAAAYAAAAFAAAAFMnAADKDAAAD0cAAIw2AAAQAAAAJgAAAAgAAAD/////AAAAAA=="/>
              </a:ext>
            </a:extLst>
          </p:cNvGrpSpPr>
          <p:nvPr/>
        </p:nvGrpSpPr>
        <p:grpSpPr>
          <a:xfrm>
            <a:off x="6392545" y="2078990"/>
            <a:ext cx="5158740" cy="6788150"/>
            <a:chOff x="6392545" y="2078990"/>
            <a:chExt cx="5158740" cy="6788150"/>
          </a:xfrm>
        </p:grpSpPr>
        <p:pic>
          <p:nvPicPr>
            <p:cNvPr id="5" name="Picture 5"/>
            <p:cNvPicPr>
              <a:picLocks noChangeAspect="1"/>
              <a:extLst>
                <a:ext uri="smNativeData">
                  <pr:smNativeData xmlns:pr="smNativeData" xmlns="smNativeData" val="SMDATA_17_AM4YZx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OgEAAAAAAAA6AQAAAAAAAAAAAABkAAAAZAAAAAAAAAAjAAAABAAAAGQAAAAXAAAAFAAAAAAAAAAAAAAA/38AAP9/AAAAAAAACQAAAAQAAABYHh1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FMnAADKDAAAD0cAAIw2AAAAAAAAJgAAAAgAAAD//////////w=="/>
                </a:ext>
              </a:extLst>
            </p:cNvPicPr>
            <p:nvPr/>
          </p:nvPicPr>
          <p:blipFill>
            <a:blip r:embed="rId3"/>
            <a:srcRect l="3140" t="0" r="3140" b="0"/>
            <a:stretch>
              <a:fillRect/>
            </a:stretch>
          </p:blipFill>
          <p:spPr>
            <a:xfrm>
              <a:off x="6392545" y="2078990"/>
              <a:ext cx="5158740" cy="6788150"/>
            </a:xfrm>
            <a:prstGeom prst="rect">
              <a:avLst/>
            </a:prstGeom>
            <a:noFill/>
            <a:ln>
              <a:noFill/>
            </a:ln>
            <a:effectLst/>
          </p:spPr>
        </p:pic>
      </p:grpSp>
      <p:sp>
        <p:nvSpPr>
          <p:cNvPr id="6" name="TextBox 6"/>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CMAAPwEAADXWgAAygwAABAgAAAmAAAACAAAAP//////////"/>
              </a:ext>
            </a:extLst>
          </p:cNvSpPr>
          <p:nvPr/>
        </p:nvSpPr>
        <p:spPr>
          <a:xfrm>
            <a:off x="5727700" y="810260"/>
            <a:ext cx="9039225" cy="1268730"/>
          </a:xfrm>
          <a:prstGeom prst="rect">
            <a:avLst/>
          </a:prstGeom>
          <a:noFill/>
          <a:ln>
            <a:noFill/>
          </a:ln>
          <a:effectLst/>
        </p:spPr>
        <p:txBody>
          <a:bodyPr vert="horz" wrap="square" lIns="0" tIns="0" rIns="0" bIns="0" numCol="1" spcCol="215900" anchor="t"/>
          <a:lstStyle/>
          <a:p>
            <a:pPr algn="l">
              <a:lnSpc>
                <a:spcPts val="8770"/>
              </a:lnSpc>
              <a:defRPr lang="en-us"/>
            </a:pPr>
            <a:r>
              <a:rPr lang="en-us" sz="11100" cap="none">
                <a:solidFill>
                  <a:srgbClr val="000000"/>
                </a:solidFill>
                <a:latin typeface="The Seasons" pitchFamily="0" charset="0"/>
                <a:ea typeface="The Seasons" pitchFamily="0" charset="0"/>
                <a:cs typeface="The Seasons" pitchFamily="0" charset="0"/>
              </a:rPr>
              <a:t> CODE</a:t>
            </a:r>
            <a:endParaRPr lang="en-us" sz="11100" cap="none">
              <a:solidFill>
                <a:srgbClr val="000000"/>
              </a:solidFill>
              <a:latin typeface="The Seasons" pitchFamily="0" charset="0"/>
              <a:ea typeface="The Seasons" pitchFamily="0" charset="0"/>
              <a:cs typeface="The Seasons" pitchFamily="0" charset="0"/>
            </a:endParaRPr>
          </a:p>
        </p:txBody>
      </p:sp>
      <p:sp>
        <p:nvSpPr>
          <p:cNvPr id="7" name="AutoShape 7"/>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tkAAABgGAABwiAAANgYAABAAAAAmAAAACAAAAP//////////"/>
              </a:ext>
            </a:extLst>
          </p:cNvSpPr>
          <p:nvPr/>
        </p:nvSpPr>
        <p:spPr>
          <a:xfrm>
            <a:off x="10519410" y="990600"/>
            <a:ext cx="11659870" cy="1905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grpSp>
        <p:nvGrpSpPr>
          <p:cNvPr id="8" name="Group 8"/>
          <p:cNvGrpSpPr>
            <a:extLst>
              <a:ext uri="smNativeData">
                <pr:smNativeData xmlns:pr="smNativeData" xmlns="smNativeData" val="SMDATA_6_AM4YZxMAAAAlAAAAAQAAAA8BAAAAkAAAAEgAAACQAAAASAAAAAAAAAAAAAAAAAAAABcAAAAUAAAAAAAAAAAAAAD/fwAA/38AAAAAAAAJAAAABAAAAAEJOAIfAAAAVAAAAAAAAAAAAAAAAAAAAAAAAAAAAAAAAAAAAAAAAAAAAAAAAAAAAAAAAAAAAAAAAAAAAAAAAAAAAAAAAAAAAAAAAAAAAAAAAAAAAAAAAAAAAAAAAAAAACEAAAAYAAAAFAAAAGdJAADKDAAASGwAAIw2AAAQAAAAJgAAAAgAAAD/////AAAAAA=="/>
              </a:ext>
            </a:extLst>
          </p:cNvGrpSpPr>
          <p:nvPr/>
        </p:nvGrpSpPr>
        <p:grpSpPr>
          <a:xfrm>
            <a:off x="11932285" y="2078990"/>
            <a:ext cx="5669915" cy="6788150"/>
            <a:chOff x="11932285" y="2078990"/>
            <a:chExt cx="5669915" cy="6788150"/>
          </a:xfrm>
        </p:grpSpPr>
        <p:pic>
          <p:nvPicPr>
            <p:cNvPr id="9" name="Picture 9"/>
            <p:cNvPicPr>
              <a:picLocks noChangeAspect="1"/>
              <a:extLst>
                <a:ext uri="smNativeData">
                  <pr:smNativeData xmlns:pr="smNativeData" xmlns="smNativeData" val="SMDATA_17_AM4YZx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BAEAAAAAAAAEAQAAAAAAAAAAAABkAAAAZAAAAAAAAAAjAAAABAAAAGQAAAAXAAAAFAAAAAAAAAAAAAAA/38AAP9/AAAAAAAACQAAAAQAAAAvJi8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GdJAADKDAAASGwAAIw2AAAAAAAAJgAAAAgAAAD//////////w=="/>
                </a:ext>
              </a:extLst>
            </p:cNvPicPr>
            <p:nvPr/>
          </p:nvPicPr>
          <p:blipFill>
            <a:blip r:embed="rId4"/>
            <a:srcRect l="2600" t="0" r="2600" b="0"/>
            <a:stretch>
              <a:fillRect/>
            </a:stretch>
          </p:blipFill>
          <p:spPr>
            <a:xfrm>
              <a:off x="11932285" y="2078990"/>
              <a:ext cx="5669915" cy="6788150"/>
            </a:xfrm>
            <a:prstGeom prst="rect">
              <a:avLst/>
            </a:prstGeom>
            <a:noFill/>
            <a:ln>
              <a:noFill/>
            </a:ln>
            <a:effectLst/>
          </p:spPr>
        </p:pic>
      </p:grpSp>
      <p:sp>
        <p:nvSpPr>
          <p:cNvPr id="10" name="TextBox 10"/>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l4AAGY3AAAsagAAKDoAABAgAAAmAAAACAAAAP//////////"/>
              </a:ext>
            </a:extLst>
          </p:cNvSpPr>
          <p:nvPr/>
        </p:nvSpPr>
        <p:spPr>
          <a:xfrm>
            <a:off x="15439390" y="9005570"/>
            <a:ext cx="1819910" cy="448310"/>
          </a:xfrm>
          <a:prstGeom prst="rect">
            <a:avLst/>
          </a:prstGeom>
          <a:noFill/>
          <a:ln>
            <a:noFill/>
          </a:ln>
          <a:effectLst/>
        </p:spPr>
        <p:txBody>
          <a:bodyPr vert="horz" wrap="square" lIns="0" tIns="0" rIns="0" bIns="0" numCol="1" spcCol="215900" anchor="t"/>
          <a:lstStyle/>
          <a:p>
            <a:pPr algn="r">
              <a:lnSpc>
                <a:spcPts val="3645"/>
              </a:lnSpc>
              <a:defRPr lang="en-us"/>
            </a:pPr>
            <a:r>
              <a:rPr lang="en-us" sz="2600" cap="none">
                <a:solidFill>
                  <a:srgbClr val="000000"/>
                </a:solidFill>
                <a:latin typeface="The Seasons" pitchFamily="0" charset="0"/>
                <a:ea typeface="The Seasons" pitchFamily="0" charset="0"/>
                <a:cs typeface="The Seasons" pitchFamily="0" charset="0"/>
              </a:rPr>
              <a:t>Page 14</a:t>
            </a:r>
            <a:endParaRPr lang="en-us" sz="2600" cap="none">
              <a:solidFill>
                <a:srgbClr val="000000"/>
              </a:solidFill>
              <a:latin typeface="The Seasons" pitchFamily="0" charset="0"/>
              <a:ea typeface="The Seasons" pitchFamily="0" charset="0"/>
              <a:cs typeface="The Seasons" pitchFamily="0" charset="0"/>
            </a:endParaR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charRg st="4294967295" end="4294967295"/>
                                            </p:txEl>
                                          </p:spTgt>
                                        </p:tgtEl>
                                        <p:attrNameLst>
                                          <p:attrName>style.visibility</p:attrName>
                                        </p:attrNameLst>
                                      </p:cBhvr>
                                      <p:to>
                                        <p:strVal val="visible"/>
                                      </p:to>
                                    </p:set>
                                    <p:anim calcmode="lin" valueType="num">
                                      <p:cBhvr>
                                        <p:cTn id="7" dur="1000" fill="hold"/>
                                        <p:tgtEl>
                                          <p:spTgt spid="6">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6">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6">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extLst>
      <p:ext uri="smNativeData">
        <pr:smNativeData xmlns:pr="smNativeData" xmlns="smNativeData" val="AM4YZwEAAAAFAAAA/////wEAAAAqAAAAAAAAAAAAAAAAAAAAAAAAAA=="/>
      </p:ext>
    </p:extLst>
  </p:timing>
</p:sld>
</file>

<file path=ppt/slides/slide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EFEFE"/>
        </a:solidFill>
        <a:effectLst/>
      </p:bgPr>
    </p:bg>
    <p:spTree>
      <p:nvGrpSpPr>
        <p:cNvPr id="1" name=""/>
        <p:cNvGrpSpPr/>
        <p:nvPr/>
      </p:nvGrpSpPr>
      <p:grpSpPr>
        <a:xfrm>
          <a:off x="0" y="0"/>
          <a:ext cx="0" cy="0"/>
          <a:chOff x="0" y="0"/>
          <a:chExt cx="0" cy="0"/>
        </a:xfrm>
      </p:grpSpPr>
      <p:grpSp>
        <p:nvGrpSpPr>
          <p:cNvPr id="2" name="Group 2"/>
          <p:cNvGrpSpPr>
            <a:extLst>
              <a:ext uri="smNativeData">
                <pr:smNativeData xmlns:pr="smNativeData" xmlns="smNativeData" val="SMDATA_6_AM4YZxMAAAAlAAAAAQAAAA8BAAAAkAAAAEgAAACQAAAASAAAAAAAAAAAAAAAAAAAABcAAAAUAAAAAAAAAAAAAAD/fwAA/38AAAAAAAAJAAAABAAAAAEAAAAfAAAAVAAAAAAAAAAAAAAAAAAAAAAAAAAAAAAAAAAAAAAAAAAAAAAAAAAAAAAAAAAAAAAAAAAAAAAAAAAAAAAAAAAAAAAAAAAAAAAAAAAAAAAAAAAAAAAAAAAAACEAAAAYAAAAFAAAALUJAABaEQAAy2YAAJgzAAAQAAAAJgAAAAgAAAD/////AAAAAA=="/>
              </a:ext>
            </a:extLst>
          </p:cNvGrpSpPr>
          <p:nvPr/>
        </p:nvGrpSpPr>
        <p:grpSpPr>
          <a:xfrm>
            <a:off x="1577975" y="2820670"/>
            <a:ext cx="15132050" cy="5566410"/>
            <a:chOff x="1577975" y="2820670"/>
            <a:chExt cx="15132050" cy="5566410"/>
          </a:xfrm>
        </p:grpSpPr>
        <p:pic>
          <p:nvPicPr>
            <p:cNvPr id="3" name="Picture 3"/>
            <p:cNvPicPr>
              <a:picLocks noChangeAspect="1"/>
              <a:extLst>
                <a:ext uri="smNativeData">
                  <pr:smNativeData xmlns:pr="smNativeData" xmlns="smNativeData" val="SMDATA_17_AM4YZx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HwEAAAAAAAAfAQ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LUJAABaEQAAy2YAAJgzAAAAAAAAJgAAAAgAAAD//////////w=="/>
                </a:ext>
              </a:extLst>
            </p:cNvPicPr>
            <p:nvPr/>
          </p:nvPicPr>
          <p:blipFill>
            <a:blip r:embed="rId3"/>
            <a:srcRect l="0" t="11480" r="0" b="11480"/>
            <a:stretch>
              <a:fillRect/>
            </a:stretch>
          </p:blipFill>
          <p:spPr>
            <a:xfrm>
              <a:off x="1577975" y="2820670"/>
              <a:ext cx="15132050" cy="5566410"/>
            </a:xfrm>
            <a:prstGeom prst="rect">
              <a:avLst/>
            </a:prstGeom>
            <a:noFill/>
            <a:ln>
              <a:noFill/>
            </a:ln>
            <a:effectLst/>
          </p:spPr>
        </p:pic>
      </p:grpSp>
      <p:sp>
        <p:nvSpPr>
          <p:cNvPr id="4" name="TextBox 4"/>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PIAC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HA4AAEQHAACYWAAAjhUAABAgAAAmAAAACAAAAP//////////"/>
              </a:ext>
            </a:extLst>
          </p:cNvSpPr>
          <p:nvPr/>
        </p:nvSpPr>
        <p:spPr>
          <a:xfrm>
            <a:off x="2293620" y="1181100"/>
            <a:ext cx="12108180" cy="2322830"/>
          </a:xfrm>
          <a:prstGeom prst="rect">
            <a:avLst/>
          </a:prstGeom>
          <a:noFill/>
          <a:ln>
            <a:noFill/>
          </a:ln>
          <a:effectLst/>
        </p:spPr>
        <p:txBody>
          <a:bodyPr vert="horz" wrap="square" lIns="0" tIns="0" rIns="0" bIns="0" numCol="1" spcCol="215900" anchor="t"/>
          <a:lstStyle/>
          <a:p>
            <a:pPr algn="l">
              <a:lnSpc>
                <a:spcPts val="18945"/>
              </a:lnSpc>
              <a:defRPr lang="en-us"/>
            </a:pPr>
            <a:r>
              <a:rPr lang="en-us" sz="13530" cap="none">
                <a:solidFill>
                  <a:srgbClr val="000000"/>
                </a:solidFill>
                <a:latin typeface="The Seasons" pitchFamily="0" charset="0"/>
                <a:ea typeface="The Seasons" pitchFamily="0" charset="0"/>
                <a:cs typeface="The Seasons" pitchFamily="0" charset="0"/>
              </a:rPr>
              <a:t>STYLE SPOT</a:t>
            </a:r>
            <a:endParaRPr lang="en-us" sz="13530" cap="none">
              <a:solidFill>
                <a:srgbClr val="000000"/>
              </a:solidFill>
              <a:latin typeface="The Seasons" pitchFamily="0" charset="0"/>
              <a:ea typeface="The Seasons" pitchFamily="0" charset="0"/>
              <a:cs typeface="The Seasons" pitchFamily="0" charset="0"/>
            </a:endParaRPr>
          </a:p>
        </p:txBody>
      </p:sp>
      <p:sp>
        <p:nvSpPr>
          <p:cNvPr id="5" name="AutoShape 5"/>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kEgAAEEOAACAcAAAQQ4AABAAAAAmAAAACAAAAP//////////"/>
              </a:ext>
            </a:extLst>
          </p:cNvSpPr>
          <p:nvPr/>
        </p:nvSpPr>
        <p:spPr>
          <a:xfrm>
            <a:off x="11795760" y="2317115"/>
            <a:ext cx="6492240" cy="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
        <p:nvSpPr>
          <p:cNvPr id="6" name="Freeform 6"/>
          <p:cNvSpPr>
            <a:extLst>
              <a:ext uri="smNativeData">
                <pr:smNativeData xmlns:pr="smNativeData" xmlns="smNativeData" val="SMDATA_15_AM4YZxMAAAAlAAAACwAAAA0AAAAARgQAAOsJAAAtDQAA0hIAAAAAAAAAAAAAAAAAAAEAAABQAAAAAAAAAAAA4D8AAAAAAADgPwAAAAAAAOA/AAAAAAAA4D8AAAAAAADgPwAAAAAAAOA/AAAAAAAA4D8AAAAAAADgPwAAAAAAAOA/AAAAAAAA4D8CAAAAjAAAAAEAAAACAAAA////AP///wgAAAAAAAAAAMhoR6J1Ql5MjczdG4mAcKo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LDgY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RgQAAOsJAAAtDQAA0hIAABAAAAAmAAAACAAAAP//////////"/>
              </a:ext>
            </a:extLst>
          </p:cNvSpPr>
          <p:nvPr/>
        </p:nvSpPr>
        <p:spPr>
          <a:xfrm>
            <a:off x="694690" y="1612265"/>
            <a:ext cx="1447165" cy="1447165"/>
          </a:xfrm>
          <a:custGeom>
            <a:avLst/>
            <a:gdLst/>
            <a:ahLst/>
            <a:cxnLst/>
            <a:rect l="0" t="0" r="1447165" b="1447165"/>
            <a:pathLst>
              <a:path w="1447165" h="1447165">
                <a:moveTo>
                  <a:pt x="0" y="0"/>
                </a:moveTo>
                <a:lnTo>
                  <a:pt x="1447164" y="0"/>
                </a:lnTo>
                <a:lnTo>
                  <a:pt x="1447164" y="1447165"/>
                </a:lnTo>
                <a:lnTo>
                  <a:pt x="0" y="1447165"/>
                </a:lnTo>
                <a:lnTo>
                  <a:pt x="0" y="0"/>
                </a:lnTo>
                <a:close/>
              </a:path>
            </a:pathLst>
          </a:custGeom>
          <a:blipFill>
            <a:blip r:embed="rId4"/>
            <a:srcRect/>
            <a:stretch/>
          </a:blipFill>
          <a:ln>
            <a:noFill/>
          </a:ln>
          <a:effectLst/>
        </p:spPr>
        <p:txBody>
          <a:bodyPr vert="horz" wrap="square" lIns="694690" tIns="1612265" rIns="2141855" bIns="3059430" numCol="1" spcCol="215900" anchor="t"/>
          <a:lstStyle/>
          <a:p>
            <a:pPr>
              <a:defRPr lang="en-us"/>
            </a:pPr>
          </a:p>
        </p:txBody>
      </p:sp>
      <p:sp>
        <p:nvSpPr>
          <p:cNvPr id="7" name="TextBox 7"/>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XNBc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M0IAACw2AADLZgAAuzgAABAgAAAmAAAACAAAAP//////////"/>
              </a:ext>
            </a:extLst>
          </p:cNvSpPr>
          <p:nvPr/>
        </p:nvSpPr>
        <p:spPr>
          <a:xfrm>
            <a:off x="10761345" y="8806180"/>
            <a:ext cx="5948680" cy="415925"/>
          </a:xfrm>
          <a:prstGeom prst="rect">
            <a:avLst/>
          </a:prstGeom>
          <a:noFill/>
          <a:ln>
            <a:noFill/>
          </a:ln>
          <a:effectLst/>
        </p:spPr>
        <p:txBody>
          <a:bodyPr vert="horz" wrap="square" lIns="0" tIns="0" rIns="0" bIns="0" numCol="1" spcCol="215900" anchor="t"/>
          <a:lstStyle/>
          <a:p>
            <a:pPr algn="r">
              <a:lnSpc>
                <a:spcPts val="3430"/>
              </a:lnSpc>
              <a:defRPr lang="en-us"/>
            </a:pPr>
            <a:r>
              <a:rPr lang="en-us" sz="2450" cap="none" spc="22">
                <a:solidFill>
                  <a:srgbClr val="000000"/>
                </a:solidFill>
                <a:latin typeface="Montserrat" pitchFamily="2" charset="0"/>
                <a:ea typeface="Montserrat" pitchFamily="2" charset="0"/>
                <a:cs typeface="Montserrat" pitchFamily="2" charset="0"/>
              </a:rPr>
              <a:t>E-COMMERCE WEBSITE</a:t>
            </a:r>
            <a:endParaRPr lang="en-us" sz="2450" cap="none" spc="22">
              <a:solidFill>
                <a:srgbClr val="000000"/>
              </a:solidFill>
              <a:latin typeface="Montserrat" pitchFamily="2" charset="0"/>
              <a:ea typeface="Montserrat" pitchFamily="2" charset="0"/>
              <a:cs typeface="Montserrat" pitchFamily="2" charset="0"/>
            </a:endParaRPr>
          </a:p>
        </p:txBody>
      </p:sp>
    </p:spTree>
  </p:cSld>
  <p:clrMapOvr>
    <a:masterClrMapping/>
  </p:clrMapOvr>
  <p:transition spd="med" p14:dur="1250">
    <p15:prstTrans prst="peelOff"/>
    <p:extLst>
      <p:ext uri="smNativeData">
        <pr:smNativeData xmlns:pr="smNativeData" xmlns="smNativeData" val="AM4YZwAAAADiBAAAAAAAAEw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charRg st="4294967295" end="4294967295"/>
                                            </p:txEl>
                                          </p:spTgt>
                                        </p:tgtEl>
                                        <p:attrNameLst>
                                          <p:attrName>style.visibility</p:attrName>
                                        </p:attrNameLst>
                                      </p:cBhvr>
                                      <p:to>
                                        <p:strVal val="visible"/>
                                      </p:to>
                                    </p:set>
                                    <p:anim calcmode="lin" valueType="num">
                                      <p:cBhvr>
                                        <p:cTn id="7" dur="1000" fill="hold"/>
                                        <p:tgtEl>
                                          <p:spTgt spid="4">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4">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4">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extLst>
      <p:ext uri="smNativeData">
        <pr:smNativeData xmlns:pr="smNativeData" xmlns="smNativeData" val="AM4YZwEAAAAFAAAA/////wEAAAAqAAAAAAAAAAAAAAAAAAAAAAAAAA=="/>
      </p:ext>
    </p:extLst>
  </p:timing>
</p:sld>
</file>

<file path=ppt/slides/slide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grpSp>
        <p:nvGrpSpPr>
          <p:cNvPr id="2" name="Group 2"/>
          <p:cNvGrpSpPr>
            <a:extLst>
              <a:ext uri="smNativeData">
                <pr:smNativeData xmlns:pr="smNativeData" xmlns="smNativeData" val="SMDATA_6_AM4YZxMAAAAlAAAAAQAAAA8BAAAAkAAAAEgAAACQAAAASAAAAAAAAAAAAAAAAAAAABcAAAAUAAAAAAAAAAAAAAD/fwAA/38AAAAAAAAJAAAABAAAAE/MwYEfAAAAVAAAAAAAAAAAAAAAAAAAAAAAAAAAAAAAAAAAAAAAAAAAAAAAAAAAAAAAAAAAAAAAAAAAAAAAAAAAAAAAAAAAAAAAAAAAAAAAAAAAAAAAAAAAAAAAAAAAACEAAAAYAAAAFAAAAHsDAACsDwAAeRoAABE3AAAQAAAAJgAAAAgAAAD/////AAAAAA=="/>
              </a:ext>
            </a:extLst>
          </p:cNvGrpSpPr>
          <p:nvPr/>
        </p:nvGrpSpPr>
        <p:grpSpPr>
          <a:xfrm>
            <a:off x="565785" y="2547620"/>
            <a:ext cx="3737610" cy="6403975"/>
            <a:chOff x="565785" y="2547620"/>
            <a:chExt cx="3737610" cy="6403975"/>
          </a:xfrm>
        </p:grpSpPr>
        <p:pic>
          <p:nvPicPr>
            <p:cNvPr id="3" name="Picture 3"/>
            <p:cNvPicPr>
              <a:picLocks noChangeAspect="1"/>
              <a:extLst>
                <a:ext uri="smNativeData">
                  <pr:smNativeData xmlns:pr="smNativeData" xmlns="smNativeData" val="SMDATA_17_AM4YZx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B8AAAAAAAAAHwAAAAAAAABkAAAAZAAAAAAAAAAjAAAABAAAAGQAAAAXAAAAFAAAAAAAAAAAAAAA/38AAP9/AAAAAAAACQAAAAQAAAAfHx8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HsDAACsDwAAeRoAABE3AAAAAAAAJgAAAAgAAAD//////////w=="/>
                </a:ext>
              </a:extLst>
            </p:cNvPicPr>
            <p:nvPr/>
          </p:nvPicPr>
          <p:blipFill>
            <a:blip r:embed="rId3"/>
            <a:srcRect l="0" t="310" r="0" b="310"/>
            <a:stretch>
              <a:fillRect/>
            </a:stretch>
          </p:blipFill>
          <p:spPr>
            <a:xfrm>
              <a:off x="565785" y="2547620"/>
              <a:ext cx="3737610" cy="6403975"/>
            </a:xfrm>
            <a:prstGeom prst="rect">
              <a:avLst/>
            </a:prstGeom>
            <a:noFill/>
            <a:ln>
              <a:noFill/>
            </a:ln>
            <a:effectLst/>
          </p:spPr>
        </p:pic>
      </p:grpSp>
      <p:grpSp>
        <p:nvGrpSpPr>
          <p:cNvPr id="4" name="Group 4"/>
          <p:cNvGrpSpPr>
            <a:extLst>
              <a:ext uri="smNativeData">
                <pr:smNativeData xmlns:pr="smNativeData" xmlns="smNativeData" val="SMDATA_6_AM4YZxMAAAAlAAAAAQAAAA8BAAAAkAAAAEgAAACQAAAASAAAAAAAAAAAAAAAAAAAABcAAAAUAAAAAAAAAAAAAAD/fwAA/38AAAAAAAAJAAAABAAAAAAIigAfAAAAVAAAAAAAAAAAAAAAAAAAAAAAAAAAAAAAAAAAAAAAAAAAAAAAAAAAAAAAAAAAAAAAAAAAAAAAAAAAAAAAAAAAAAAAAAAAAAAAAAAAAAAAAAAAAAAAAAAAACEAAAAYAAAAFAAAAIghAADrDwAAsDUAANI2AAAQAAAAJgAAAAgAAAD/////AAAAAA=="/>
              </a:ext>
            </a:extLst>
          </p:cNvGrpSpPr>
          <p:nvPr/>
        </p:nvGrpSpPr>
        <p:grpSpPr>
          <a:xfrm>
            <a:off x="5450840" y="2587625"/>
            <a:ext cx="3276600" cy="6323965"/>
            <a:chOff x="5450840" y="2587625"/>
            <a:chExt cx="3276600" cy="6323965"/>
          </a:xfrm>
        </p:grpSpPr>
        <p:pic>
          <p:nvPicPr>
            <p:cNvPr id="5" name="Picture 5"/>
            <p:cNvPicPr>
              <a:picLocks noChangeAspect="1"/>
              <a:extLst>
                <a:ext uri="smNativeData">
                  <pr:smNativeData xmlns:pr="smNativeData" xmlns="smNativeData" val="SMDATA_17_AM4YZx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OkBAAAAAAAA6QEAAAAAAABkAAAAZAAAAAAAAAAjAAAABAAAAGQAAAAXAAAAFAAAAAAAAAAAAAAA/38AAP9/AAAAAAAACQAAAAQAAADF8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IghAADrDwAAsDUAANI2AAAAAAAAJgAAAAgAAAD//////////w=="/>
                </a:ext>
              </a:extLst>
            </p:cNvPicPr>
            <p:nvPr/>
          </p:nvPicPr>
          <p:blipFill>
            <a:blip r:embed="rId4"/>
            <a:srcRect l="0" t="4890" r="0" b="4890"/>
            <a:stretch>
              <a:fillRect/>
            </a:stretch>
          </p:blipFill>
          <p:spPr>
            <a:xfrm>
              <a:off x="5450840" y="2587625"/>
              <a:ext cx="3276600" cy="6323965"/>
            </a:xfrm>
            <a:prstGeom prst="rect">
              <a:avLst/>
            </a:prstGeom>
            <a:noFill/>
            <a:ln>
              <a:noFill/>
            </a:ln>
            <a:effectLst/>
          </p:spPr>
        </p:pic>
      </p:grpSp>
      <p:sp>
        <p:nvSpPr>
          <p:cNvPr id="6" name="AutoShape 6"/>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AAAACgMAAC/PAAAZAwAABAAAAAmAAAACAAAAP//////////"/>
              </a:ext>
            </a:extLst>
          </p:cNvSpPr>
          <p:nvPr/>
        </p:nvSpPr>
        <p:spPr>
          <a:xfrm>
            <a:off x="0" y="1976120"/>
            <a:ext cx="9874885" cy="3810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
        <p:nvSpPr>
          <p:cNvPr id="7" name="Freeform 7"/>
          <p:cNvSpPr>
            <a:extLst>
              <a:ext uri="smNativeData">
                <pr:smNativeData xmlns:pr="smNativeData" xmlns="smNativeData" val="SMDATA_15_AM4YZxMAAAAlAAAACwAAAA0AAAAAvzwAAIsQAAD0ZQAAETcAAAAAAAAAAAAAAAAAAAEAAABQAAAAAAAAAAAA4D8AAAAAAADgPwAAAAAAAOA/AAAAAAAA4D8AAAAAAADgPwAAAAAAAOA/AAAAAAAA4D8AAAAAAADgPwAAAAAAAOA/AAAAAAAA4D8CAAAAjAAAAAEAAAACAAAA////AP///wgAAAAAAAAAAKhxunlpCHNJr0+iwhmjilk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vzwAAIsQAAD0ZQAAETcAABAAAAAmAAAACAAAAP//////////"/>
              </a:ext>
            </a:extLst>
          </p:cNvSpPr>
          <p:nvPr/>
        </p:nvSpPr>
        <p:spPr>
          <a:xfrm>
            <a:off x="9874885" y="2689225"/>
            <a:ext cx="6698615" cy="6262370"/>
          </a:xfrm>
          <a:custGeom>
            <a:avLst/>
            <a:gdLst/>
            <a:ahLst/>
            <a:cxnLst/>
            <a:rect l="0" t="0" r="6698615" b="6262370"/>
            <a:pathLst>
              <a:path w="6698615" h="6262370">
                <a:moveTo>
                  <a:pt x="0" y="0"/>
                </a:moveTo>
                <a:lnTo>
                  <a:pt x="6698615" y="0"/>
                </a:lnTo>
                <a:lnTo>
                  <a:pt x="6698615" y="6262371"/>
                </a:lnTo>
                <a:lnTo>
                  <a:pt x="0" y="6262371"/>
                </a:lnTo>
                <a:lnTo>
                  <a:pt x="0" y="0"/>
                </a:lnTo>
                <a:close/>
              </a:path>
            </a:pathLst>
          </a:custGeom>
          <a:blipFill>
            <a:blip r:embed="rId5"/>
            <a:srcRect/>
            <a:stretch/>
          </a:blipFill>
          <a:ln>
            <a:noFill/>
          </a:ln>
          <a:effectLst/>
        </p:spPr>
        <p:txBody>
          <a:bodyPr vert="horz" wrap="square" lIns="9874885" tIns="2689225" rIns="16573500" bIns="8951595" numCol="1" spcCol="215900" anchor="t"/>
          <a:lstStyle/>
          <a:p>
            <a:pPr>
              <a:defRPr lang="en-us"/>
            </a:pPr>
          </a:p>
        </p:txBody>
      </p:sp>
      <p:sp>
        <p:nvSpPr>
          <p:cNvPr id="8" name="TextBox 8"/>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xzoAAK8DAAD/awAAeg0AABAgAAAmAAAACAAAAP//////////"/>
              </a:ext>
            </a:extLst>
          </p:cNvSpPr>
          <p:nvPr/>
        </p:nvSpPr>
        <p:spPr>
          <a:xfrm>
            <a:off x="9554845" y="598805"/>
            <a:ext cx="8001000" cy="1591945"/>
          </a:xfrm>
          <a:prstGeom prst="rect">
            <a:avLst/>
          </a:prstGeom>
          <a:noFill/>
          <a:ln>
            <a:noFill/>
          </a:ln>
          <a:effectLst/>
        </p:spPr>
        <p:txBody>
          <a:bodyPr vert="horz" wrap="square" lIns="0" tIns="0" rIns="0" bIns="0" numCol="1" spcCol="215900" anchor="t"/>
          <a:lstStyle/>
          <a:p>
            <a:pPr algn="just">
              <a:lnSpc>
                <a:spcPts val="11735"/>
              </a:lnSpc>
              <a:defRPr lang="en-us"/>
            </a:pPr>
            <a:r>
              <a:rPr lang="en-us" sz="12100" cap="none">
                <a:solidFill>
                  <a:srgbClr val="000000"/>
                </a:solidFill>
                <a:latin typeface="The Seasons" pitchFamily="0" charset="0"/>
                <a:ea typeface="The Seasons" pitchFamily="0" charset="0"/>
                <a:cs typeface="The Seasons" pitchFamily="0" charset="0"/>
              </a:rPr>
              <a:t> CODE</a:t>
            </a:r>
            <a:endParaRPr lang="en-us" sz="12100" cap="none">
              <a:solidFill>
                <a:srgbClr val="000000"/>
              </a:solidFill>
              <a:latin typeface="The Seasons" pitchFamily="0" charset="0"/>
              <a:ea typeface="The Seasons" pitchFamily="0" charset="0"/>
              <a:cs typeface="The Seasons" pitchFamily="0" charset="0"/>
            </a:endParaRPr>
          </a:p>
        </p:txBody>
      </p:sp>
      <p:sp>
        <p:nvSpPr>
          <p:cNvPr id="9" name="TextBox 9"/>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VAYAAPoFAACGEQAAvAgAABAgAAAmAAAACAAAAP//////////"/>
              </a:ext>
            </a:extLst>
          </p:cNvSpPr>
          <p:nvPr/>
        </p:nvSpPr>
        <p:spPr>
          <a:xfrm>
            <a:off x="1028700" y="971550"/>
            <a:ext cx="1819910" cy="448310"/>
          </a:xfrm>
          <a:prstGeom prst="rect">
            <a:avLst/>
          </a:prstGeom>
          <a:noFill/>
          <a:ln>
            <a:noFill/>
          </a:ln>
          <a:effectLst/>
        </p:spPr>
        <p:txBody>
          <a:bodyPr vert="horz" wrap="square" lIns="0" tIns="0" rIns="0" bIns="0" numCol="1" spcCol="215900" anchor="t"/>
          <a:lstStyle/>
          <a:p>
            <a:pPr algn="l">
              <a:lnSpc>
                <a:spcPts val="3645"/>
              </a:lnSpc>
              <a:defRPr lang="en-us"/>
            </a:pPr>
            <a:r>
              <a:rPr lang="en-us" sz="2600" cap="none">
                <a:solidFill>
                  <a:srgbClr val="000000"/>
                </a:solidFill>
                <a:latin typeface="The Seasons" pitchFamily="0" charset="0"/>
                <a:ea typeface="The Seasons" pitchFamily="0" charset="0"/>
                <a:cs typeface="The Seasons" pitchFamily="0" charset="0"/>
              </a:rPr>
              <a:t>Page 15</a:t>
            </a:r>
            <a:endParaRPr lang="en-us" sz="2600" cap="none">
              <a:solidFill>
                <a:srgbClr val="000000"/>
              </a:solidFill>
              <a:latin typeface="The Seasons" pitchFamily="0" charset="0"/>
              <a:ea typeface="The Seasons" pitchFamily="0" charset="0"/>
              <a:cs typeface="The Seasons" pitchFamily="0" charset="0"/>
            </a:endParaR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charRg st="4294967295" end="4294967295"/>
                                            </p:txEl>
                                          </p:spTgt>
                                        </p:tgtEl>
                                        <p:attrNameLst>
                                          <p:attrName>style.visibility</p:attrName>
                                        </p:attrNameLst>
                                      </p:cBhvr>
                                      <p:to>
                                        <p:strVal val="visible"/>
                                      </p:to>
                                    </p:set>
                                    <p:anim calcmode="lin" valueType="num">
                                      <p:cBhvr>
                                        <p:cTn id="7" dur="1000" fill="hold"/>
                                        <p:tgtEl>
                                          <p:spTgt spid="8">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8">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8">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extLst>
      <p:ext uri="smNativeData">
        <pr:smNativeData xmlns:pr="smNativeData" xmlns="smNativeData" val="AM4YZwEAAAAFAAAA/////wEAAAAqAAAAAAAAAAAAAAAAAAAAAAAAAA=="/>
      </p:ext>
    </p:extLst>
  </p:timing>
</p:sld>
</file>

<file path=ppt/slides/slide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sp>
        <p:nvSpPr>
          <p:cNvPr id="2" name="AutoShape 2"/>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I9z//3YKAADdIwAAlAoAABAAAAAmAAAACAAAAP//////////"/>
              </a:ext>
            </a:extLst>
          </p:cNvSpPr>
          <p:nvPr/>
        </p:nvSpPr>
        <p:spPr>
          <a:xfrm>
            <a:off x="-5829935" y="1700530"/>
            <a:ext cx="11659870" cy="1905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
        <p:nvSpPr>
          <p:cNvPr id="3" name="Freeform 3"/>
          <p:cNvSpPr>
            <a:extLst>
              <a:ext uri="smNativeData">
                <pr:smNativeData xmlns:pr="smNativeData" xmlns="smNativeData" val="SMDATA_15_AM4YZxMAAAAlAAAACwAAAA0AAAAAnCcAACQTAAAhbQAAzjAAAAAAAAAAAAAAAAAAAAEAAABQAAAAAAAAAAAA4D8AAAAAAADgPwAAAAAAAOA/AAAAAAAA4D8AAAAAAADgPwAAAAAAAOA/AAAAAAAA4D8AAAAAAADgPwAAAAAAAOA/AAAAAAAA4D8CAAAAjAAAAAEAAAACAAAA////AP///wgAAAAAAAAAAJyzTUoUHH1MuRB7ZgVz+fs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CO/v//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nCcAACQTAAAhbQAAzjAAABAAAAAmAAAACAAAAP//////////"/>
              </a:ext>
            </a:extLst>
          </p:cNvSpPr>
          <p:nvPr/>
        </p:nvSpPr>
        <p:spPr>
          <a:xfrm>
            <a:off x="6438900" y="3111500"/>
            <a:ext cx="11301095" cy="4822190"/>
          </a:xfrm>
          <a:custGeom>
            <a:avLst/>
            <a:gdLst/>
            <a:ahLst/>
            <a:cxnLst/>
            <a:rect l="0" t="0" r="11301095" b="4822190"/>
            <a:pathLst>
              <a:path w="11301095" h="4822190">
                <a:moveTo>
                  <a:pt x="0" y="0"/>
                </a:moveTo>
                <a:lnTo>
                  <a:pt x="11301095" y="0"/>
                </a:lnTo>
                <a:lnTo>
                  <a:pt x="11301095" y="4822189"/>
                </a:lnTo>
                <a:lnTo>
                  <a:pt x="0" y="4822189"/>
                </a:lnTo>
                <a:lnTo>
                  <a:pt x="0" y="0"/>
                </a:lnTo>
                <a:close/>
              </a:path>
            </a:pathLst>
          </a:custGeom>
          <a:blipFill>
            <a:blip r:embed="rId3"/>
            <a:srcRect/>
            <a:stretch>
              <a:fillRect l="0" t="0" r="0" b="-3700"/>
            </a:stretch>
          </a:blipFill>
          <a:ln>
            <a:noFill/>
          </a:ln>
          <a:effectLst/>
        </p:spPr>
        <p:txBody>
          <a:bodyPr vert="horz" wrap="square" lIns="6438900" tIns="3111500" rIns="17739995" bIns="7933690" numCol="1" spcCol="215900" anchor="t"/>
          <a:lstStyle/>
          <a:p>
            <a:pPr>
              <a:defRPr lang="en-us"/>
            </a:pPr>
          </a:p>
        </p:txBody>
      </p:sp>
      <p:sp>
        <p:nvSpPr>
          <p:cNvPr id="4" name="TextBox 4"/>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7iUAANoHAADIXAAAWxAAABAgAAAmAAAACAAAAP//////////"/>
              </a:ext>
            </a:extLst>
          </p:cNvSpPr>
          <p:nvPr/>
        </p:nvSpPr>
        <p:spPr>
          <a:xfrm>
            <a:off x="6165850" y="1276350"/>
            <a:ext cx="8916670" cy="1382395"/>
          </a:xfrm>
          <a:prstGeom prst="rect">
            <a:avLst/>
          </a:prstGeom>
          <a:noFill/>
          <a:ln>
            <a:noFill/>
          </a:ln>
          <a:effectLst/>
        </p:spPr>
        <p:txBody>
          <a:bodyPr vert="horz" wrap="square" lIns="0" tIns="0" rIns="0" bIns="0" numCol="1" spcCol="215900" anchor="t"/>
          <a:lstStyle/>
          <a:p>
            <a:pPr algn="l">
              <a:lnSpc>
                <a:spcPts val="9555"/>
              </a:lnSpc>
              <a:defRPr lang="en-us"/>
            </a:pPr>
            <a:r>
              <a:rPr lang="en-us" sz="12100" cap="none">
                <a:solidFill>
                  <a:srgbClr val="000000"/>
                </a:solidFill>
                <a:latin typeface="The Seasons" pitchFamily="0" charset="0"/>
                <a:ea typeface="The Seasons" pitchFamily="0" charset="0"/>
                <a:cs typeface="The Seasons" pitchFamily="0" charset="0"/>
              </a:rPr>
              <a:t>SHOP PAGE</a:t>
            </a:r>
            <a:endParaRPr lang="en-us" sz="12100" cap="none">
              <a:solidFill>
                <a:srgbClr val="000000"/>
              </a:solidFill>
              <a:latin typeface="The Seasons" pitchFamily="0" charset="0"/>
              <a:ea typeface="The Seasons" pitchFamily="0" charset="0"/>
              <a:cs typeface="The Seasons" pitchFamily="0" charset="0"/>
            </a:endParaRPr>
          </a:p>
        </p:txBody>
      </p:sp>
      <p:sp>
        <p:nvSpPr>
          <p:cNvPr id="5" name="TextBox 5"/>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l4AAPoFAAAsagAAvAgAABAgAAAmAAAACAAAAP//////////"/>
              </a:ext>
            </a:extLst>
          </p:cNvSpPr>
          <p:nvPr/>
        </p:nvSpPr>
        <p:spPr>
          <a:xfrm>
            <a:off x="15439390" y="971550"/>
            <a:ext cx="1819910" cy="448310"/>
          </a:xfrm>
          <a:prstGeom prst="rect">
            <a:avLst/>
          </a:prstGeom>
          <a:noFill/>
          <a:ln>
            <a:noFill/>
          </a:ln>
          <a:effectLst/>
        </p:spPr>
        <p:txBody>
          <a:bodyPr vert="horz" wrap="square" lIns="0" tIns="0" rIns="0" bIns="0" numCol="1" spcCol="215900" anchor="t"/>
          <a:lstStyle/>
          <a:p>
            <a:pPr algn="r">
              <a:lnSpc>
                <a:spcPts val="3645"/>
              </a:lnSpc>
              <a:defRPr lang="en-us"/>
            </a:pPr>
            <a:r>
              <a:rPr lang="en-us" sz="2600" cap="none">
                <a:solidFill>
                  <a:srgbClr val="000000"/>
                </a:solidFill>
                <a:latin typeface="The Seasons" pitchFamily="0" charset="0"/>
                <a:ea typeface="The Seasons" pitchFamily="0" charset="0"/>
                <a:cs typeface="The Seasons" pitchFamily="0" charset="0"/>
              </a:rPr>
              <a:t>Page 16</a:t>
            </a:r>
            <a:endParaRPr lang="en-us" sz="2600" cap="none">
              <a:solidFill>
                <a:srgbClr val="000000"/>
              </a:solidFill>
              <a:latin typeface="The Seasons" pitchFamily="0" charset="0"/>
              <a:ea typeface="The Seasons" pitchFamily="0" charset="0"/>
              <a:cs typeface="The Seasons" pitchFamily="0" charset="0"/>
            </a:endParaRPr>
          </a:p>
        </p:txBody>
      </p:sp>
      <p:sp>
        <p:nvSpPr>
          <p:cNvPr id="6" name="TextBox 6"/>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4wMAAI4XAAD4JAAAJy8AAAAgAAAmAAAACAAAAP//////////"/>
              </a:ext>
            </a:extLst>
          </p:cNvSpPr>
          <p:nvPr/>
        </p:nvSpPr>
        <p:spPr>
          <a:xfrm>
            <a:off x="631825" y="3829050"/>
            <a:ext cx="5377815" cy="3836035"/>
          </a:xfrm>
          <a:prstGeom prst="rect">
            <a:avLst/>
          </a:prstGeom>
          <a:noFill/>
          <a:ln>
            <a:noFill/>
          </a:ln>
          <a:effectLst/>
        </p:spPr>
        <p:txBody>
          <a:bodyPr vert="horz" wrap="square" lIns="0" tIns="0" rIns="0" bIns="0" numCol="1" spcCol="215900" anchor="t"/>
          <a:lstStyle/>
          <a:p>
            <a:pPr algn="l">
              <a:lnSpc>
                <a:spcPts val="4315"/>
              </a:lnSpc>
              <a:defRPr lang="en-us"/>
            </a:pPr>
            <a:r>
              <a:rPr lang="en-us" sz="2695" b="1" cap="none">
                <a:solidFill>
                  <a:srgbClr val="000000"/>
                </a:solidFill>
                <a:latin typeface="Poppins Bold" pitchFamily="0" charset="0"/>
                <a:ea typeface="Poppins Bold" pitchFamily="0" charset="0"/>
                <a:cs typeface="Poppins Bold" pitchFamily="0" charset="0"/>
              </a:rPr>
              <a:t>Product Grid:</a:t>
            </a:r>
            <a:r>
              <a:rPr lang="en-us" sz="2695" cap="none">
                <a:solidFill>
                  <a:srgbClr val="000000"/>
                </a:solidFill>
                <a:latin typeface="Poppins" pitchFamily="2" charset="0"/>
                <a:ea typeface="Poppins" pitchFamily="2" charset="0"/>
                <a:cs typeface="Poppins" pitchFamily="2" charset="0"/>
              </a:rPr>
              <a:t> A responsive layout displaying product cards with images, names, prices.</a:t>
            </a:r>
            <a:endParaRPr lang="en-us" sz="2695" cap="none">
              <a:solidFill>
                <a:srgbClr val="000000"/>
              </a:solidFill>
              <a:latin typeface="Poppins" pitchFamily="2" charset="0"/>
              <a:ea typeface="Poppins" pitchFamily="2" charset="0"/>
              <a:cs typeface="Poppins" pitchFamily="2" charset="0"/>
            </a:endParaRPr>
          </a:p>
          <a:p>
            <a:pPr algn="l">
              <a:lnSpc>
                <a:spcPts val="4315"/>
              </a:lnSpc>
              <a:defRPr lang="en-us"/>
            </a:pPr>
            <a:r>
              <a:rPr lang="en-us" sz="2695" b="1" cap="none">
                <a:solidFill>
                  <a:srgbClr val="000000"/>
                </a:solidFill>
                <a:latin typeface="Poppins Bold" pitchFamily="0" charset="0"/>
                <a:ea typeface="Poppins Bold" pitchFamily="0" charset="0"/>
                <a:cs typeface="Poppins Bold" pitchFamily="0" charset="0"/>
              </a:rPr>
              <a:t>Product Categories List: </a:t>
            </a:r>
            <a:r>
              <a:rPr lang="en-us" sz="2695" cap="none">
                <a:solidFill>
                  <a:srgbClr val="000000"/>
                </a:solidFill>
                <a:latin typeface="Poppins" pitchFamily="2" charset="0"/>
                <a:ea typeface="Poppins" pitchFamily="2" charset="0"/>
                <a:cs typeface="Poppins" pitchFamily="2" charset="0"/>
              </a:rPr>
              <a:t>Contain Categories of products.</a:t>
            </a:r>
            <a:endParaRPr lang="en-us" sz="2695" cap="none">
              <a:solidFill>
                <a:srgbClr val="000000"/>
              </a:solidFill>
              <a:latin typeface="Poppins" pitchFamily="2" charset="0"/>
              <a:ea typeface="Poppins" pitchFamily="2" charset="0"/>
              <a:cs typeface="Poppins" pitchFamily="2" charset="0"/>
            </a:endParaR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charRg st="4294967295" end="4294967295"/>
                                            </p:txEl>
                                          </p:spTgt>
                                        </p:tgtEl>
                                        <p:attrNameLst>
                                          <p:attrName>style.visibility</p:attrName>
                                        </p:attrNameLst>
                                      </p:cBhvr>
                                      <p:to>
                                        <p:strVal val="visible"/>
                                      </p:to>
                                    </p:set>
                                    <p:anim calcmode="lin" valueType="num">
                                      <p:cBhvr>
                                        <p:cTn id="7" dur="1000" fill="hold"/>
                                        <p:tgtEl>
                                          <p:spTgt spid="4">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4">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4">
                                            <p:txEl>
                                              <p:charRg st="4294967295" end="4294967295"/>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charRg st="4294967295" end="4294967295"/>
                                            </p:txEl>
                                          </p:spTgt>
                                        </p:tgtEl>
                                        <p:attrNameLst>
                                          <p:attrName>style.visibility</p:attrName>
                                        </p:attrNameLst>
                                      </p:cBhvr>
                                      <p:to>
                                        <p:strVal val="visible"/>
                                      </p:to>
                                    </p:set>
                                    <p:anim calcmode="lin" valueType="num">
                                      <p:cBhvr>
                                        <p:cTn id="14" dur="1000" fill="hold"/>
                                        <p:tgtEl>
                                          <p:spTgt spid="6">
                                            <p:txEl>
                                              <p:charRg st="4294967295" end="4294967295"/>
                                            </p:txEl>
                                          </p:spTgt>
                                        </p:tgtEl>
                                        <p:attrNameLst>
                                          <p:attrName>ppt_x</p:attrName>
                                        </p:attrNameLst>
                                      </p:cBhvr>
                                      <p:tavLst>
                                        <p:tav tm="0">
                                          <p:val>
                                            <p:strVal val="#ppt_x"/>
                                          </p:val>
                                        </p:tav>
                                        <p:tav tm="100000">
                                          <p:val>
                                            <p:strVal val="#ppt_x"/>
                                          </p:val>
                                        </p:tav>
                                      </p:tavLst>
                                    </p:anim>
                                    <p:anim calcmode="lin" valueType="num">
                                      <p:cBhvr>
                                        <p:cTn id="15" dur="1000" fill="hold"/>
                                        <p:tgtEl>
                                          <p:spTgt spid="6">
                                            <p:txEl>
                                              <p:charRg st="4294967295" end="4294967295"/>
                                            </p:txEl>
                                          </p:spTgt>
                                        </p:tgtEl>
                                        <p:attrNameLst>
                                          <p:attrName>ppt_y</p:attrName>
                                        </p:attrNameLst>
                                      </p:cBhvr>
                                      <p:tavLst>
                                        <p:tav tm="0">
                                          <p:val>
                                            <p:strVal val="#ppt_y+.1"/>
                                          </p:val>
                                        </p:tav>
                                        <p:tav tm="100000">
                                          <p:val>
                                            <p:strVal val="#ppt_y"/>
                                          </p:val>
                                        </p:tav>
                                      </p:tavLst>
                                    </p:anim>
                                    <p:animEffect transition="in" filter="fade">
                                      <p:cBhvr>
                                        <p:cTn id="16" dur="1000"/>
                                        <p:tgtEl>
                                          <p:spTgt spid="6">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extLst>
      <p:ext uri="smNativeData">
        <pr:smNativeData xmlns:pr="smNativeData" xmlns="smNativeData" val="AM4YZwIAAAAFAAAA/////wEAAAAqAAAAAAAAAAAAAAAAAAAAAAAAAAwAAAD/////AQAAACoAAAAAAAAAAAAAAAAAAAAAAAAA"/>
      </p:ext>
    </p:extLst>
  </p:timing>
</p:sld>
</file>

<file path=ppt/slides/slide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sp>
        <p:nvSpPr>
          <p:cNvPr id="2" name="TextBox 2"/>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AAAAKAEAADyJQAA1h0AABAgAAAmAAAACAAAAP//////////"/>
              </a:ext>
            </a:extLst>
          </p:cNvSpPr>
          <p:nvPr/>
        </p:nvSpPr>
        <p:spPr>
          <a:xfrm>
            <a:off x="0" y="751840"/>
            <a:ext cx="6168390" cy="4098290"/>
          </a:xfrm>
          <a:prstGeom prst="rect">
            <a:avLst/>
          </a:prstGeom>
          <a:noFill/>
          <a:ln>
            <a:noFill/>
          </a:ln>
          <a:effectLst/>
        </p:spPr>
        <p:txBody>
          <a:bodyPr vert="horz" wrap="square" lIns="0" tIns="0" rIns="0" bIns="0" numCol="1" spcCol="215900" anchor="t"/>
          <a:lstStyle/>
          <a:p>
            <a:pPr algn="just">
              <a:lnSpc>
                <a:spcPts val="15890"/>
              </a:lnSpc>
              <a:defRPr lang="en-us"/>
            </a:pPr>
            <a:r>
              <a:rPr lang="en-us" sz="15135" cap="none">
                <a:solidFill>
                  <a:srgbClr val="000000"/>
                </a:solidFill>
                <a:latin typeface="The Seasons" pitchFamily="0" charset="0"/>
                <a:ea typeface="The Seasons" pitchFamily="0" charset="0"/>
                <a:cs typeface="The Seasons" pitchFamily="0" charset="0"/>
              </a:rPr>
              <a:t>      CODE                 </a:t>
            </a:r>
            <a:endParaRPr lang="en-us" sz="15135" cap="none">
              <a:solidFill>
                <a:srgbClr val="000000"/>
              </a:solidFill>
              <a:latin typeface="The Seasons" pitchFamily="0" charset="0"/>
              <a:ea typeface="The Seasons" pitchFamily="0" charset="0"/>
              <a:cs typeface="The Seasons" pitchFamily="0" charset="0"/>
            </a:endParaRPr>
          </a:p>
        </p:txBody>
      </p:sp>
      <p:sp>
        <p:nvSpPr>
          <p:cNvPr id="3" name="AutoShape 3"/>
          <p:cNvSpPr>
            <a:extLst>
              <a:ext uri="smNativeData">
                <pr:smNativeData xmlns:pr="smNativeData" xmlns="smNativeData" val="SMDATA_15_AM4YZxMAAAAlAAAACgAAAA0AAAAAkAAAAEgAAACQAAAASAAAAAAAAAAAAAAAAg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xf3///MzAADPdAAA8zMAABAAAAAmAAAACAAAAP//////////"/>
              </a:ext>
            </a:extLst>
          </p:cNvSpPr>
          <p:nvPr/>
        </p:nvSpPr>
        <p:spPr>
          <a:xfrm flipV="1">
            <a:off x="-362585" y="8444865"/>
            <a:ext cx="19350990" cy="0"/>
          </a:xfrm>
          <a:prstGeom prst="line">
            <a:avLst/>
          </a:prstGeom>
          <a:noFill/>
          <a:ln w="38100" cap="flat" cmpd="sng" algn="ctr">
            <a:solidFill>
              <a:srgbClr val="000000"/>
            </a:solidFill>
            <a:prstDash val="solid"/>
            <a:headEnd type="none"/>
            <a:tailEnd type="none"/>
          </a:ln>
          <a:effectLst/>
        </p:spPr>
        <p:txBody>
          <a:bodyPr rot="10800000" vert="horz" wrap="square" lIns="91440" tIns="45720" rIns="91440" bIns="45720" numCol="1" spcCol="215900" anchor="t"/>
          <a:lstStyle/>
          <a:p>
            <a:pPr>
              <a:defRPr lang="en-us"/>
            </a:pPr>
          </a:p>
        </p:txBody>
      </p:sp>
      <p:sp>
        <p:nvSpPr>
          <p:cNvPr id="4" name="Freeform 4"/>
          <p:cNvSpPr>
            <a:extLst>
              <a:ext uri="smNativeData">
                <pr:smNativeData xmlns:pr="smNativeData" xmlns="smNativeData" val="SMDATA_15_AM4YZxMAAAAlAAAACwAAAA0AAAAAT1QAAFADAAAuZgAAayoAAAAAAAAAAAAAAAAAAAEAAABQAAAAAAAAAAAA4D8AAAAAAADgPwAAAAAAAOA/AAAAAAAA4D8AAAAAAADgPwAAAAAAAOA/AAAAAAAA4D8AAAAAAADgPwAAAAAAAOA/AAAAAAAA4D8CAAAAjAAAAAEAAAACAAAA////AP///wgAAAAAAAAAAHYed8y4WWFLu0wTljldXYA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Br///8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T1QAAFADAAAuZgAAayoAABAAAAAmAAAACAAAAP//////////"/>
              </a:ext>
            </a:extLst>
          </p:cNvSpPr>
          <p:nvPr/>
        </p:nvSpPr>
        <p:spPr>
          <a:xfrm>
            <a:off x="13705205" y="538480"/>
            <a:ext cx="2905125" cy="6356985"/>
          </a:xfrm>
          <a:custGeom>
            <a:avLst/>
            <a:gdLst/>
            <a:ahLst/>
            <a:cxnLst/>
            <a:rect l="0" t="0" r="2905125" b="6356985"/>
            <a:pathLst>
              <a:path w="2905125" h="6356985">
                <a:moveTo>
                  <a:pt x="0" y="0"/>
                </a:moveTo>
                <a:lnTo>
                  <a:pt x="2905125" y="0"/>
                </a:lnTo>
                <a:lnTo>
                  <a:pt x="2905125" y="6356985"/>
                </a:lnTo>
                <a:lnTo>
                  <a:pt x="0" y="6356985"/>
                </a:lnTo>
                <a:lnTo>
                  <a:pt x="0" y="0"/>
                </a:lnTo>
                <a:close/>
              </a:path>
            </a:pathLst>
          </a:custGeom>
          <a:blipFill>
            <a:blip r:embed="rId3"/>
            <a:srcRect/>
            <a:stretch>
              <a:fillRect l="0" t="0" r="-2300" b="0"/>
            </a:stretch>
          </a:blipFill>
          <a:ln>
            <a:noFill/>
          </a:ln>
          <a:effectLst/>
        </p:spPr>
        <p:txBody>
          <a:bodyPr vert="horz" wrap="square" lIns="13705205" tIns="538480" rIns="16610330" bIns="6895465" numCol="1" spcCol="215900" anchor="t"/>
          <a:lstStyle/>
          <a:p>
            <a:pPr>
              <a:defRPr lang="en-us"/>
            </a:pPr>
          </a:p>
        </p:txBody>
      </p:sp>
      <p:sp>
        <p:nvSpPr>
          <p:cNvPr id="5" name="Freeform 5"/>
          <p:cNvSpPr>
            <a:extLst>
              <a:ext uri="smNativeData">
                <pr:smNativeData xmlns:pr="smNativeData" xmlns="smNativeData" val="SMDATA_15_AM4YZxMAAAAlAAAACwAAAA0AAAAA0ScAAFYDAAD/TgAAayoAAAAAAAAAAAAAAAAAAAEAAABQAAAAAAAAAAAA4D8AAAAAAADgPwAAAAAAAOA/AAAAAAAA4D8AAAAAAADgPwAAAAAAAOA/AAAAAAAA4D8AAAAAAADgPwAAAAAAAOA/AAAAAAAA4D8CAAAAjAAAAAEAAAACAAAA////AP///wgAAAAAAAAAAJ7TAa7aYXZBrCyA4hEfmWc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0ScAAFYDAAD/TgAAayoAABAAAAAmAAAACAAAAP//////////"/>
              </a:ext>
            </a:extLst>
          </p:cNvSpPr>
          <p:nvPr/>
        </p:nvSpPr>
        <p:spPr>
          <a:xfrm>
            <a:off x="6472555" y="542290"/>
            <a:ext cx="6369050" cy="6353175"/>
          </a:xfrm>
          <a:custGeom>
            <a:avLst/>
            <a:gdLst/>
            <a:ahLst/>
            <a:cxnLst/>
            <a:rect l="0" t="0" r="6369050" b="6353175"/>
            <a:pathLst>
              <a:path w="6369050" h="6353175">
                <a:moveTo>
                  <a:pt x="0" y="0"/>
                </a:moveTo>
                <a:lnTo>
                  <a:pt x="6369050" y="0"/>
                </a:lnTo>
                <a:lnTo>
                  <a:pt x="6369050" y="6353174"/>
                </a:lnTo>
                <a:lnTo>
                  <a:pt x="0" y="6353174"/>
                </a:lnTo>
                <a:lnTo>
                  <a:pt x="0" y="0"/>
                </a:lnTo>
                <a:close/>
              </a:path>
            </a:pathLst>
          </a:custGeom>
          <a:blipFill>
            <a:blip r:embed="rId4"/>
            <a:srcRect/>
            <a:stretch/>
          </a:blipFill>
          <a:ln>
            <a:noFill/>
          </a:ln>
          <a:effectLst/>
        </p:spPr>
        <p:txBody>
          <a:bodyPr vert="horz" wrap="square" lIns="6472555" tIns="542290" rIns="12841605" bIns="6895465" numCol="1" spcCol="215900" anchor="t"/>
          <a:lstStyle/>
          <a:p>
            <a:pPr>
              <a:defRPr lang="en-us"/>
            </a:pPr>
          </a:p>
        </p:txBody>
      </p:sp>
      <p:sp>
        <p:nvSpPr>
          <p:cNvPr id="6" name="TextBox 6"/>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l4AADI2AAAsagAA9DgAABAgAAAmAAAACAAAAP//////////"/>
              </a:ext>
            </a:extLst>
          </p:cNvSpPr>
          <p:nvPr/>
        </p:nvSpPr>
        <p:spPr>
          <a:xfrm>
            <a:off x="15439390" y="8809990"/>
            <a:ext cx="1819910" cy="448310"/>
          </a:xfrm>
          <a:prstGeom prst="rect">
            <a:avLst/>
          </a:prstGeom>
          <a:noFill/>
          <a:ln>
            <a:noFill/>
          </a:ln>
          <a:effectLst/>
        </p:spPr>
        <p:txBody>
          <a:bodyPr vert="horz" wrap="square" lIns="0" tIns="0" rIns="0" bIns="0" numCol="1" spcCol="215900" anchor="t"/>
          <a:lstStyle/>
          <a:p>
            <a:pPr algn="r">
              <a:lnSpc>
                <a:spcPts val="3645"/>
              </a:lnSpc>
              <a:defRPr lang="en-us"/>
            </a:pPr>
            <a:r>
              <a:rPr lang="en-us" sz="2600" cap="none">
                <a:solidFill>
                  <a:srgbClr val="000000"/>
                </a:solidFill>
                <a:latin typeface="The Seasons" pitchFamily="0" charset="0"/>
                <a:ea typeface="The Seasons" pitchFamily="0" charset="0"/>
                <a:cs typeface="The Seasons" pitchFamily="0" charset="0"/>
              </a:rPr>
              <a:t>Page 17</a:t>
            </a:r>
            <a:endParaRPr lang="en-us" sz="2600" cap="none">
              <a:solidFill>
                <a:srgbClr val="000000"/>
              </a:solidFill>
              <a:latin typeface="The Seasons" pitchFamily="0" charset="0"/>
              <a:ea typeface="The Seasons" pitchFamily="0" charset="0"/>
              <a:cs typeface="The Seasons" pitchFamily="0" charset="0"/>
            </a:endParaR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charRg st="4294967295" end="4294967295"/>
                                            </p:txEl>
                                          </p:spTgt>
                                        </p:tgtEl>
                                        <p:attrNameLst>
                                          <p:attrName>style.visibility</p:attrName>
                                        </p:attrNameLst>
                                      </p:cBhvr>
                                      <p:to>
                                        <p:strVal val="visible"/>
                                      </p:to>
                                    </p:set>
                                    <p:anim calcmode="lin" valueType="num">
                                      <p:cBhvr>
                                        <p:cTn id="7" dur="1000" fill="hold"/>
                                        <p:tgtEl>
                                          <p:spTgt spid="2">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2">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2">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extLst>
      <p:ext uri="smNativeData">
        <pr:smNativeData xmlns:pr="smNativeData" xmlns="smNativeData" val="AM4YZwEAAAAFAAAA/////wEAAAAqAAAAAAAAAAAAAAAAAAAAAAAAAA=="/>
      </p:ext>
    </p:extLst>
  </p:timing>
</p:sld>
</file>

<file path=ppt/slides/slide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sp>
        <p:nvSpPr>
          <p:cNvPr id="2" name="AutoShape 2"/>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ciIAAFANAACAcAAAnQ0AABAAAAAmAAAACAAAAP//////////"/>
              </a:ext>
            </a:extLst>
          </p:cNvSpPr>
          <p:nvPr/>
        </p:nvSpPr>
        <p:spPr>
          <a:xfrm>
            <a:off x="5599430" y="2164080"/>
            <a:ext cx="12688570" cy="48895"/>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
        <p:nvSpPr>
          <p:cNvPr id="3" name="Freeform 3"/>
          <p:cNvSpPr>
            <a:extLst>
              <a:ext uri="smNativeData">
                <pr:smNativeData xmlns:pr="smNativeData" xmlns="smNativeData" val="SMDATA_15_AM4YZxMAAAAlAAAACwAAAA0AAAAApAkAANISAABeNAAA9DgAAAAAAAAAAAAAAAAAAAEAAABQAAAAAAAAAAAA4D8AAAAAAADgPwAAAAAAAOA/AAAAAAAA4D8AAAAAAADgPwAAAAAAAOA/AAAAAAAA4D8AAAAAAADgPwAAAAAAAOA/AAAAAAAA4D8CAAAAjAAAAAEAAAACAAAA////AP///wgAAAAAAAAAAN4tZkdo9FxKpJkr6HZBnxY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AkAANISAABeNAAA9DgAABAAAAAmAAAACAAAAP//////////"/>
              </a:ext>
            </a:extLst>
          </p:cNvSpPr>
          <p:nvPr/>
        </p:nvSpPr>
        <p:spPr>
          <a:xfrm>
            <a:off x="1567180" y="3059430"/>
            <a:ext cx="6945630" cy="6198870"/>
          </a:xfrm>
          <a:custGeom>
            <a:avLst/>
            <a:gdLst/>
            <a:ahLst/>
            <a:cxnLst/>
            <a:rect l="0" t="0" r="6945630" b="6198870"/>
            <a:pathLst>
              <a:path w="6945630" h="6198870">
                <a:moveTo>
                  <a:pt x="0" y="0"/>
                </a:moveTo>
                <a:lnTo>
                  <a:pt x="6945630" y="0"/>
                </a:lnTo>
                <a:lnTo>
                  <a:pt x="6945630" y="6198870"/>
                </a:lnTo>
                <a:lnTo>
                  <a:pt x="0" y="6198870"/>
                </a:lnTo>
                <a:lnTo>
                  <a:pt x="0" y="0"/>
                </a:lnTo>
                <a:close/>
              </a:path>
            </a:pathLst>
          </a:custGeom>
          <a:blipFill>
            <a:blip r:embed="rId3"/>
            <a:srcRect/>
            <a:stretch/>
          </a:blipFill>
          <a:ln>
            <a:noFill/>
          </a:ln>
          <a:effectLst/>
        </p:spPr>
        <p:txBody>
          <a:bodyPr vert="horz" wrap="square" lIns="1567180" tIns="3059430" rIns="8512810" bIns="9258300" numCol="1" spcCol="215900" anchor="t"/>
          <a:lstStyle/>
          <a:p>
            <a:pPr>
              <a:defRPr lang="en-us"/>
            </a:pPr>
          </a:p>
        </p:txBody>
      </p:sp>
      <p:sp>
        <p:nvSpPr>
          <p:cNvPr id="4" name="Freeform 4"/>
          <p:cNvSpPr>
            <a:extLst>
              <a:ext uri="smNativeData">
                <pr:smNativeData xmlns:pr="smNativeData" xmlns="smNativeData" val="SMDATA_15_AM4YZxMAAAAlAAAACwAAAA0AAAAAizsAAOoSAACmZgAA9DgAAAAAAAAAAAAAAAAAAAEAAABQAAAAAAAAAAAA4D8AAAAAAADgPwAAAAAAAOA/AAAAAAAA4D8AAAAAAADgPwAAAAAAAOA/AAAAAAAA4D8AAAAAAADgPwAAAAAAAOA/AAAAAAAA4D8CAAAAjAAAAAEAAAACAAAA////AP///wgAAAAAAAAAAG6RNo91DyFInEEK9NYmxU0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izsAAOoSAACmZgAA9DgAABAAAAAmAAAACAAAAP//////////"/>
              </a:ext>
            </a:extLst>
          </p:cNvSpPr>
          <p:nvPr/>
        </p:nvSpPr>
        <p:spPr>
          <a:xfrm>
            <a:off x="9679305" y="3074670"/>
            <a:ext cx="7007225" cy="6183630"/>
          </a:xfrm>
          <a:custGeom>
            <a:avLst/>
            <a:gdLst/>
            <a:ahLst/>
            <a:cxnLst/>
            <a:rect l="0" t="0" r="7007225" b="6183630"/>
            <a:pathLst>
              <a:path w="7007225" h="6183630">
                <a:moveTo>
                  <a:pt x="0" y="0"/>
                </a:moveTo>
                <a:lnTo>
                  <a:pt x="7007225" y="0"/>
                </a:lnTo>
                <a:lnTo>
                  <a:pt x="7007225" y="6183630"/>
                </a:lnTo>
                <a:lnTo>
                  <a:pt x="0" y="6183630"/>
                </a:lnTo>
                <a:lnTo>
                  <a:pt x="0" y="0"/>
                </a:lnTo>
                <a:close/>
              </a:path>
            </a:pathLst>
          </a:custGeom>
          <a:blipFill>
            <a:blip r:embed="rId4"/>
            <a:srcRect/>
            <a:stretch/>
          </a:blipFill>
          <a:ln>
            <a:noFill/>
          </a:ln>
          <a:effectLst/>
        </p:spPr>
        <p:txBody>
          <a:bodyPr vert="horz" wrap="square" lIns="9679305" tIns="3074670" rIns="16686530" bIns="9258300" numCol="1" spcCol="215900" anchor="t"/>
          <a:lstStyle/>
          <a:p>
            <a:pPr>
              <a:defRPr lang="en-us"/>
            </a:pPr>
          </a:p>
        </p:txBody>
      </p:sp>
      <p:sp>
        <p:nvSpPr>
          <p:cNvPr id="5" name="TextBox 5"/>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AkAAK8KAABAOAAAKxIAABAgAAAmAAAACAAAAP//////////"/>
              </a:ext>
            </a:extLst>
          </p:cNvSpPr>
          <p:nvPr/>
        </p:nvSpPr>
        <p:spPr>
          <a:xfrm>
            <a:off x="1567180" y="1736725"/>
            <a:ext cx="7576820" cy="1216660"/>
          </a:xfrm>
          <a:prstGeom prst="rect">
            <a:avLst/>
          </a:prstGeom>
          <a:noFill/>
          <a:ln>
            <a:noFill/>
          </a:ln>
          <a:effectLst/>
        </p:spPr>
        <p:txBody>
          <a:bodyPr vert="horz" wrap="square" lIns="0" tIns="0" rIns="0" bIns="0" numCol="1" spcCol="215900" anchor="t"/>
          <a:lstStyle/>
          <a:p>
            <a:pPr algn="l">
              <a:lnSpc>
                <a:spcPts val="8400"/>
              </a:lnSpc>
              <a:defRPr lang="en-us"/>
            </a:pPr>
            <a:r>
              <a:rPr lang="en-us" sz="10630" cap="none">
                <a:solidFill>
                  <a:srgbClr val="000000"/>
                </a:solidFill>
                <a:latin typeface="The Seasons" pitchFamily="0" charset="0"/>
                <a:ea typeface="The Seasons" pitchFamily="0" charset="0"/>
                <a:cs typeface="The Seasons" pitchFamily="0" charset="0"/>
              </a:rPr>
              <a:t>CODE</a:t>
            </a:r>
            <a:endParaRPr lang="en-us" sz="10630" cap="none">
              <a:solidFill>
                <a:srgbClr val="000000"/>
              </a:solidFill>
              <a:latin typeface="The Seasons" pitchFamily="0" charset="0"/>
              <a:ea typeface="The Seasons" pitchFamily="0" charset="0"/>
              <a:cs typeface="The Seasons" pitchFamily="0" charset="0"/>
            </a:endParaRPr>
          </a:p>
        </p:txBody>
      </p:sp>
      <p:sp>
        <p:nvSpPr>
          <p:cNvPr id="6" name="TextBox 6"/>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l4AAPoFAAAsagAAvAgAABAgAAAmAAAACAAAAP//////////"/>
              </a:ext>
            </a:extLst>
          </p:cNvSpPr>
          <p:nvPr/>
        </p:nvSpPr>
        <p:spPr>
          <a:xfrm>
            <a:off x="15439390" y="971550"/>
            <a:ext cx="1819910" cy="448310"/>
          </a:xfrm>
          <a:prstGeom prst="rect">
            <a:avLst/>
          </a:prstGeom>
          <a:noFill/>
          <a:ln>
            <a:noFill/>
          </a:ln>
          <a:effectLst/>
        </p:spPr>
        <p:txBody>
          <a:bodyPr vert="horz" wrap="square" lIns="0" tIns="0" rIns="0" bIns="0" numCol="1" spcCol="215900" anchor="t"/>
          <a:lstStyle/>
          <a:p>
            <a:pPr algn="r">
              <a:lnSpc>
                <a:spcPts val="3645"/>
              </a:lnSpc>
              <a:defRPr lang="en-us"/>
            </a:pPr>
            <a:r>
              <a:rPr lang="en-us" sz="2600" cap="none">
                <a:solidFill>
                  <a:srgbClr val="000000"/>
                </a:solidFill>
                <a:latin typeface="The Seasons" pitchFamily="0" charset="0"/>
                <a:ea typeface="The Seasons" pitchFamily="0" charset="0"/>
                <a:cs typeface="The Seasons" pitchFamily="0" charset="0"/>
              </a:rPr>
              <a:t>Page 18</a:t>
            </a:r>
            <a:endParaRPr lang="en-us" sz="2600" cap="none">
              <a:solidFill>
                <a:srgbClr val="000000"/>
              </a:solidFill>
              <a:latin typeface="The Seasons" pitchFamily="0" charset="0"/>
              <a:ea typeface="The Seasons" pitchFamily="0" charset="0"/>
              <a:cs typeface="The Seasons" pitchFamily="0" charset="0"/>
            </a:endParaR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charRg st="4294967295" end="4294967295"/>
                                            </p:txEl>
                                          </p:spTgt>
                                        </p:tgtEl>
                                        <p:attrNameLst>
                                          <p:attrName>style.visibility</p:attrName>
                                        </p:attrNameLst>
                                      </p:cBhvr>
                                      <p:to>
                                        <p:strVal val="visible"/>
                                      </p:to>
                                    </p:set>
                                    <p:anim calcmode="lin" valueType="num">
                                      <p:cBhvr>
                                        <p:cTn id="7" dur="1000" fill="hold"/>
                                        <p:tgtEl>
                                          <p:spTgt spid="5">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5">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5">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extLst>
      <p:ext uri="smNativeData">
        <pr:smNativeData xmlns:pr="smNativeData" xmlns="smNativeData" val="AM4YZwEAAAAFAAAA/////wEAAAAqAAAAAAAAAAAAAAAAAAAAAAAAAA=="/>
      </p:ext>
    </p:extLst>
  </p:timing>
</p:sld>
</file>

<file path=ppt/slides/slide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sp>
        <p:nvSpPr>
          <p:cNvPr id="2" name="TextBox 2"/>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BAQAAOYBAACJFQAAdi8AABAgAAAmAAAACAAAAP//////////"/>
              </a:ext>
            </a:extLst>
          </p:cNvSpPr>
          <p:nvPr/>
        </p:nvSpPr>
        <p:spPr>
          <a:xfrm rot="5400000">
            <a:off x="-1626235" y="2587625"/>
            <a:ext cx="7406640" cy="2847975"/>
          </a:xfrm>
          <a:prstGeom prst="rect">
            <a:avLst/>
          </a:prstGeom>
          <a:noFill/>
          <a:ln>
            <a:noFill/>
          </a:ln>
          <a:effectLst/>
        </p:spPr>
        <p:txBody>
          <a:bodyPr vert="horz" wrap="square" lIns="0" tIns="0" rIns="0" bIns="0" numCol="1" spcCol="215900" anchor="t"/>
          <a:lstStyle/>
          <a:p>
            <a:pPr algn="l">
              <a:lnSpc>
                <a:spcPts val="10830"/>
              </a:lnSpc>
              <a:defRPr lang="en-us"/>
            </a:pPr>
            <a:r>
              <a:rPr lang="en-us" sz="11400" cap="none">
                <a:solidFill>
                  <a:srgbClr val="000000"/>
                </a:solidFill>
                <a:latin typeface="The Seasons" pitchFamily="0" charset="0"/>
                <a:ea typeface="The Seasons" pitchFamily="0" charset="0"/>
                <a:cs typeface="The Seasons" pitchFamily="0" charset="0"/>
              </a:rPr>
              <a:t>CONTACT US PAGE</a:t>
            </a:r>
            <a:endParaRPr lang="en-us" sz="11400" cap="none">
              <a:solidFill>
                <a:srgbClr val="000000"/>
              </a:solidFill>
              <a:latin typeface="The Seasons" pitchFamily="0" charset="0"/>
              <a:ea typeface="The Seasons" pitchFamily="0" charset="0"/>
              <a:cs typeface="The Seasons" pitchFamily="0" charset="0"/>
            </a:endParaRPr>
          </a:p>
        </p:txBody>
      </p:sp>
      <p:sp>
        <p:nvSpPr>
          <p:cNvPr id="3" name="AutoShape 3"/>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RRoAAIYfAABFGgAAKj8AABAAAAAmAAAACAAAAP//////////"/>
              </a:ext>
            </a:extLst>
          </p:cNvSpPr>
          <p:nvPr/>
        </p:nvSpPr>
        <p:spPr>
          <a:xfrm rot="16178921">
            <a:off x="1698625" y="7696200"/>
            <a:ext cx="5143500" cy="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
        <p:nvSpPr>
          <p:cNvPr id="4" name="Freeform 4"/>
          <p:cNvSpPr>
            <a:extLst>
              <a:ext uri="smNativeData">
                <pr:smNativeData xmlns:pr="smNativeData" xmlns="smNativeData" val="SMDATA_15_AM4YZxMAAAAlAAAACwAAAA0AAAAApyQAABkIAAAsagAAhCQAAAAAAAAAAAAAAAAAAAEAAABQAAAAAAAAAAAA4D8AAAAAAADgPwAAAAAAAOA/AAAAAAAA4D8AAAAAAADgPwAAAAAAAOA/AAAAAAAA4D8AAAAAAADgPwAAAAAAAOA/AAAAAAAA4D8CAAAAjAAAAAEAAAACAAAA////AP///wgAAAAAAAAAAJk5fwIAUS5GixM7wy87RI0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yQAABkIAAAsagAAhCQAABAAAAAmAAAACAAAAP//////////"/>
              </a:ext>
            </a:extLst>
          </p:cNvSpPr>
          <p:nvPr/>
        </p:nvSpPr>
        <p:spPr>
          <a:xfrm>
            <a:off x="5958205" y="1316355"/>
            <a:ext cx="11301095" cy="4619625"/>
          </a:xfrm>
          <a:custGeom>
            <a:avLst/>
            <a:gdLst/>
            <a:ahLst/>
            <a:cxnLst/>
            <a:rect l="0" t="0" r="11301095" b="4619625"/>
            <a:pathLst>
              <a:path w="11301095" h="4619625">
                <a:moveTo>
                  <a:pt x="0" y="0"/>
                </a:moveTo>
                <a:lnTo>
                  <a:pt x="11301095" y="0"/>
                </a:lnTo>
                <a:lnTo>
                  <a:pt x="11301095" y="4619623"/>
                </a:lnTo>
                <a:lnTo>
                  <a:pt x="0" y="4619623"/>
                </a:lnTo>
                <a:lnTo>
                  <a:pt x="0" y="0"/>
                </a:lnTo>
                <a:close/>
              </a:path>
            </a:pathLst>
          </a:custGeom>
          <a:blipFill>
            <a:blip r:embed="rId3"/>
            <a:srcRect/>
            <a:stretch/>
          </a:blipFill>
          <a:ln>
            <a:noFill/>
          </a:ln>
          <a:effectLst/>
        </p:spPr>
        <p:txBody>
          <a:bodyPr vert="horz" wrap="square" lIns="5958205" tIns="1316355" rIns="17259300" bIns="5935980" numCol="1" spcCol="215900" anchor="t"/>
          <a:lstStyle/>
          <a:p>
            <a:pPr>
              <a:defRPr lang="en-us"/>
            </a:pPr>
          </a:p>
        </p:txBody>
      </p:sp>
      <p:sp>
        <p:nvSpPr>
          <p:cNvPr id="5" name="TextBox 5"/>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GIAAOQ4AACbbQAApjsAABAgAAAmAAAACAAAAP//////////"/>
              </a:ext>
            </a:extLst>
          </p:cNvSpPr>
          <p:nvPr/>
        </p:nvSpPr>
        <p:spPr>
          <a:xfrm>
            <a:off x="15996920" y="9248140"/>
            <a:ext cx="1820545" cy="448310"/>
          </a:xfrm>
          <a:prstGeom prst="rect">
            <a:avLst/>
          </a:prstGeom>
          <a:noFill/>
          <a:ln>
            <a:noFill/>
          </a:ln>
          <a:effectLst/>
        </p:spPr>
        <p:txBody>
          <a:bodyPr vert="horz" wrap="square" lIns="0" tIns="0" rIns="0" bIns="0" numCol="1" spcCol="215900" anchor="t"/>
          <a:lstStyle/>
          <a:p>
            <a:pPr algn="r">
              <a:lnSpc>
                <a:spcPts val="3645"/>
              </a:lnSpc>
              <a:defRPr lang="en-us"/>
            </a:pPr>
            <a:r>
              <a:rPr lang="en-us" sz="2600" cap="none">
                <a:solidFill>
                  <a:srgbClr val="000000"/>
                </a:solidFill>
                <a:latin typeface="The Seasons" pitchFamily="0" charset="0"/>
                <a:ea typeface="The Seasons" pitchFamily="0" charset="0"/>
                <a:cs typeface="The Seasons" pitchFamily="0" charset="0"/>
              </a:rPr>
              <a:t>Page 19</a:t>
            </a:r>
            <a:endParaRPr lang="en-us" sz="2600" cap="none">
              <a:solidFill>
                <a:srgbClr val="000000"/>
              </a:solidFill>
              <a:latin typeface="The Seasons" pitchFamily="0" charset="0"/>
              <a:ea typeface="The Seasons" pitchFamily="0" charset="0"/>
              <a:cs typeface="The Seasons" pitchFamily="0" charset="0"/>
            </a:endParaRPr>
          </a:p>
        </p:txBody>
      </p:sp>
      <p:sp>
        <p:nvSpPr>
          <p:cNvPr id="6" name="TextBox 6"/>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zyUAAH8mAADFYAAAuzsAAAAgAAAmAAAACAAAAP//////////"/>
              </a:ext>
            </a:extLst>
          </p:cNvSpPr>
          <p:nvPr/>
        </p:nvSpPr>
        <p:spPr>
          <a:xfrm>
            <a:off x="6146165" y="6257925"/>
            <a:ext cx="9584690" cy="3451860"/>
          </a:xfrm>
          <a:prstGeom prst="rect">
            <a:avLst/>
          </a:prstGeom>
          <a:noFill/>
          <a:ln>
            <a:noFill/>
          </a:ln>
          <a:effectLst/>
        </p:spPr>
        <p:txBody>
          <a:bodyPr vert="horz" wrap="square" lIns="0" tIns="0" rIns="0" bIns="0" numCol="1" spcCol="215900" anchor="t"/>
          <a:lstStyle/>
          <a:p>
            <a:pPr lvl="1" marL="699135" indent="-349885" algn="ctr">
              <a:lnSpc>
                <a:spcPts val="4530"/>
              </a:lnSpc>
              <a:buFont typeface="Arial" pitchFamily="2" charset="0"/>
              <a:buChar char="•"/>
              <a:defRPr lang="en-us"/>
            </a:pPr>
            <a:r>
              <a:rPr lang="en-us" sz="3235" b="1" cap="none">
                <a:solidFill>
                  <a:srgbClr val="000000"/>
                </a:solidFill>
                <a:latin typeface="The Seasons Bold" pitchFamily="0" charset="0"/>
                <a:ea typeface="The Seasons Bold" pitchFamily="0" charset="0"/>
                <a:cs typeface="The Seasons Bold" pitchFamily="0" charset="0"/>
              </a:rPr>
              <a:t>Contact Form: </a:t>
            </a:r>
            <a:r>
              <a:rPr lang="en-us" sz="3235" cap="none">
                <a:solidFill>
                  <a:srgbClr val="000000"/>
                </a:solidFill>
                <a:latin typeface="The Seasons" pitchFamily="0" charset="0"/>
                <a:ea typeface="The Seasons" pitchFamily="0" charset="0"/>
                <a:cs typeface="The Seasons" pitchFamily="0" charset="0"/>
              </a:rPr>
              <a:t>A simple form for users to reach out with fields for the name, email, subject, and message.</a:t>
            </a:r>
            <a:endParaRPr lang="en-us" sz="3235" cap="none">
              <a:solidFill>
                <a:srgbClr val="000000"/>
              </a:solidFill>
              <a:latin typeface="The Seasons" pitchFamily="0" charset="0"/>
              <a:ea typeface="The Seasons" pitchFamily="0" charset="0"/>
              <a:cs typeface="The Seasons" pitchFamily="0" charset="0"/>
            </a:endParaRPr>
          </a:p>
          <a:p>
            <a:pPr lvl="1" marL="699135" indent="-349885" algn="ctr">
              <a:lnSpc>
                <a:spcPts val="4530"/>
              </a:lnSpc>
              <a:buFont typeface="Arial" pitchFamily="2" charset="0"/>
              <a:buChar char="•"/>
              <a:defRPr lang="en-us"/>
            </a:pPr>
            <a:r>
              <a:rPr lang="en-us" sz="3235" b="1" cap="none">
                <a:solidFill>
                  <a:srgbClr val="000000"/>
                </a:solidFill>
                <a:latin typeface="The Seasons Bold" pitchFamily="0" charset="0"/>
                <a:ea typeface="The Seasons Bold" pitchFamily="0" charset="0"/>
                <a:cs typeface="The Seasons Bold" pitchFamily="0" charset="0"/>
              </a:rPr>
              <a:t>Contact Information:</a:t>
            </a:r>
            <a:r>
              <a:rPr lang="en-us" sz="3235" cap="none">
                <a:solidFill>
                  <a:srgbClr val="000000"/>
                </a:solidFill>
                <a:latin typeface="The Seasons" pitchFamily="0" charset="0"/>
                <a:ea typeface="The Seasons" pitchFamily="0" charset="0"/>
                <a:cs typeface="The Seasons" pitchFamily="0" charset="0"/>
              </a:rPr>
              <a:t> Clearly displayed phone number, email address, and address for the physical store.</a:t>
            </a:r>
            <a:endParaRPr lang="en-us" sz="3235" cap="none">
              <a:solidFill>
                <a:srgbClr val="000000"/>
              </a:solidFill>
              <a:latin typeface="The Seasons" pitchFamily="0" charset="0"/>
              <a:ea typeface="The Seasons" pitchFamily="0" charset="0"/>
              <a:cs typeface="The Seasons" pitchFamily="0" charset="0"/>
            </a:endParaR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charRg st="4294967295" end="4294967295"/>
                                            </p:txEl>
                                          </p:spTgt>
                                        </p:tgtEl>
                                        <p:attrNameLst>
                                          <p:attrName>style.visibility</p:attrName>
                                        </p:attrNameLst>
                                      </p:cBhvr>
                                      <p:to>
                                        <p:strVal val="visible"/>
                                      </p:to>
                                    </p:set>
                                    <p:anim calcmode="lin" valueType="num">
                                      <p:cBhvr>
                                        <p:cTn id="7" dur="1000" fill="hold"/>
                                        <p:tgtEl>
                                          <p:spTgt spid="2">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2">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2">
                                            <p:txEl>
                                              <p:charRg st="4294967295" end="4294967295"/>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charRg st="4294967295" end="4294967295"/>
                                            </p:txEl>
                                          </p:spTgt>
                                        </p:tgtEl>
                                        <p:attrNameLst>
                                          <p:attrName>style.visibility</p:attrName>
                                        </p:attrNameLst>
                                      </p:cBhvr>
                                      <p:to>
                                        <p:strVal val="visible"/>
                                      </p:to>
                                    </p:set>
                                    <p:anim calcmode="lin" valueType="num">
                                      <p:cBhvr>
                                        <p:cTn id="14" dur="1000" fill="hold"/>
                                        <p:tgtEl>
                                          <p:spTgt spid="6">
                                            <p:txEl>
                                              <p:charRg st="4294967295" end="4294967295"/>
                                            </p:txEl>
                                          </p:spTgt>
                                        </p:tgtEl>
                                        <p:attrNameLst>
                                          <p:attrName>ppt_x</p:attrName>
                                        </p:attrNameLst>
                                      </p:cBhvr>
                                      <p:tavLst>
                                        <p:tav tm="0">
                                          <p:val>
                                            <p:strVal val="#ppt_x"/>
                                          </p:val>
                                        </p:tav>
                                        <p:tav tm="100000">
                                          <p:val>
                                            <p:strVal val="#ppt_x"/>
                                          </p:val>
                                        </p:tav>
                                      </p:tavLst>
                                    </p:anim>
                                    <p:anim calcmode="lin" valueType="num">
                                      <p:cBhvr>
                                        <p:cTn id="15" dur="1000" fill="hold"/>
                                        <p:tgtEl>
                                          <p:spTgt spid="6">
                                            <p:txEl>
                                              <p:charRg st="4294967295" end="4294967295"/>
                                            </p:txEl>
                                          </p:spTgt>
                                        </p:tgtEl>
                                        <p:attrNameLst>
                                          <p:attrName>ppt_y</p:attrName>
                                        </p:attrNameLst>
                                      </p:cBhvr>
                                      <p:tavLst>
                                        <p:tav tm="0">
                                          <p:val>
                                            <p:strVal val="#ppt_y+.1"/>
                                          </p:val>
                                        </p:tav>
                                        <p:tav tm="100000">
                                          <p:val>
                                            <p:strVal val="#ppt_y"/>
                                          </p:val>
                                        </p:tav>
                                      </p:tavLst>
                                    </p:anim>
                                    <p:animEffect transition="in" filter="fade">
                                      <p:cBhvr>
                                        <p:cTn id="16" dur="1000"/>
                                        <p:tgtEl>
                                          <p:spTgt spid="6">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extLst>
      <p:ext uri="smNativeData">
        <pr:smNativeData xmlns:pr="smNativeData" xmlns="smNativeData" val="AM4YZwIAAAAFAAAA/////wEAAAAqAAAAAAAAAAAAAAAAAAAAAAAAAAwAAAD/////AQAAACoAAAAAAAAAAAAAAAAAAAAAAAAA"/>
      </p:ext>
    </p:extLst>
  </p:timing>
</p:sld>
</file>

<file path=ppt/slides/slide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sp>
        <p:nvSpPr>
          <p:cNvPr id="2" name="TextBox 2"/>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XAoAACMrAACVLwAAcTUAABAgAAAmAAAACAAAAP//////////"/>
              </a:ext>
            </a:extLst>
          </p:cNvSpPr>
          <p:nvPr/>
        </p:nvSpPr>
        <p:spPr>
          <a:xfrm>
            <a:off x="1684020" y="7012305"/>
            <a:ext cx="6050915" cy="1675130"/>
          </a:xfrm>
          <a:prstGeom prst="rect">
            <a:avLst/>
          </a:prstGeom>
          <a:noFill/>
          <a:ln>
            <a:noFill/>
          </a:ln>
          <a:effectLst/>
        </p:spPr>
        <p:txBody>
          <a:bodyPr vert="horz" wrap="square" lIns="0" tIns="0" rIns="0" bIns="0" numCol="1" spcCol="215900" anchor="t"/>
          <a:lstStyle/>
          <a:p>
            <a:pPr algn="just">
              <a:lnSpc>
                <a:spcPts val="11670"/>
              </a:lnSpc>
              <a:defRPr lang="en-us"/>
            </a:pPr>
            <a:r>
              <a:rPr lang="en-us" sz="14775" cap="none">
                <a:solidFill>
                  <a:srgbClr val="000000"/>
                </a:solidFill>
                <a:latin typeface="The Seasons" pitchFamily="0" charset="0"/>
                <a:ea typeface="The Seasons" pitchFamily="0" charset="0"/>
                <a:cs typeface="The Seasons" pitchFamily="0" charset="0"/>
              </a:rPr>
              <a:t>CODE</a:t>
            </a:r>
            <a:endParaRPr lang="en-us" sz="14775" cap="none">
              <a:solidFill>
                <a:srgbClr val="000000"/>
              </a:solidFill>
              <a:latin typeface="The Seasons" pitchFamily="0" charset="0"/>
              <a:ea typeface="The Seasons" pitchFamily="0" charset="0"/>
              <a:cs typeface="The Seasons" pitchFamily="0" charset="0"/>
            </a:endParaRPr>
          </a:p>
        </p:txBody>
      </p:sp>
      <p:sp>
        <p:nvSpPr>
          <p:cNvPr id="3" name="AutoShape 3"/>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FS0AAMYzAADPdAAAxjMAABAAAAAmAAAACAAAAP//////////"/>
              </a:ext>
            </a:extLst>
          </p:cNvSpPr>
          <p:nvPr/>
        </p:nvSpPr>
        <p:spPr>
          <a:xfrm rot="5615">
            <a:off x="7328535" y="8416290"/>
            <a:ext cx="11659870" cy="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
        <p:nvSpPr>
          <p:cNvPr id="4" name="Freeform 4"/>
          <p:cNvSpPr>
            <a:extLst>
              <a:ext uri="smNativeData">
                <pr:smNativeData xmlns:pr="smNativeData" xmlns="smNativeData" val="SMDATA_15_AM4YZxMAAAAlAAAACwAAAA0AAAAAUwcAAKEBAACfMgAAnycAAAAAAAAAAAAAAAAAAAEAAABQAAAAAAAAAAAA4D8AAAAAAADgPwAAAAAAAOA/AAAAAAAA4D8AAAAAAADgPwAAAAAAAOA/AAAAAAAA4D8AAAAAAADgPwAAAAAAAOA/AAAAAAAA4D8CAAAAjAAAAAEAAAACAAAA////AP///wgAAAAAAAAAAKLnlLWXyVFIpv0Uak0dxA8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UwcAAKEBAACfMgAAnycAABAAAAAmAAAACAAAAP//////////"/>
              </a:ext>
            </a:extLst>
          </p:cNvSpPr>
          <p:nvPr/>
        </p:nvSpPr>
        <p:spPr>
          <a:xfrm>
            <a:off x="1190625" y="264795"/>
            <a:ext cx="7038340" cy="6176010"/>
          </a:xfrm>
          <a:custGeom>
            <a:avLst/>
            <a:gdLst/>
            <a:ahLst/>
            <a:cxnLst/>
            <a:rect l="0" t="0" r="7038340" b="6176010"/>
            <a:pathLst>
              <a:path w="7038340" h="6176010">
                <a:moveTo>
                  <a:pt x="0" y="0"/>
                </a:moveTo>
                <a:lnTo>
                  <a:pt x="7038341" y="0"/>
                </a:lnTo>
                <a:lnTo>
                  <a:pt x="7038341" y="6176010"/>
                </a:lnTo>
                <a:lnTo>
                  <a:pt x="0" y="6176010"/>
                </a:lnTo>
                <a:lnTo>
                  <a:pt x="0" y="0"/>
                </a:lnTo>
                <a:close/>
              </a:path>
            </a:pathLst>
          </a:custGeom>
          <a:blipFill>
            <a:blip r:embed="rId3"/>
            <a:srcRect/>
            <a:stretch/>
          </a:blipFill>
          <a:ln>
            <a:noFill/>
          </a:ln>
          <a:effectLst/>
        </p:spPr>
        <p:txBody>
          <a:bodyPr vert="horz" wrap="square" lIns="1190625" tIns="264795" rIns="8228965" bIns="6440805" numCol="1" spcCol="215900" anchor="t"/>
          <a:lstStyle/>
          <a:p>
            <a:pPr>
              <a:defRPr lang="en-us"/>
            </a:pPr>
          </a:p>
        </p:txBody>
      </p:sp>
      <p:sp>
        <p:nvSpPr>
          <p:cNvPr id="5" name="Freeform 5"/>
          <p:cNvSpPr>
            <a:extLst>
              <a:ext uri="smNativeData">
                <pr:smNativeData xmlns:pr="smNativeData" xmlns="smNativeData" val="SMDATA_15_AM4YZxMAAAAlAAAACwAAAA0AAAAAjzUAALgHAAAsagAAwisAAAAAAAAAAAAAAAAAAAEAAABQAAAAAAAAAAAA4D8AAAAAAADgPwAAAAAAAOA/AAAAAAAA4D8AAAAAAADgPwAAAAAAAOA/AAAAAAAA4D8AAAAAAADgPwAAAAAAAOA/AAAAAAAA4D8CAAAAjAAAAAEAAAACAAAA////AP///wgAAAAAAAAAAOzhy0rlHiRFkk+jbNNaTDc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jzUAALgHAAAsagAAwisAABAAAAAmAAAACAAAAP//////////"/>
              </a:ext>
            </a:extLst>
          </p:cNvSpPr>
          <p:nvPr/>
        </p:nvSpPr>
        <p:spPr>
          <a:xfrm>
            <a:off x="8706485" y="1254760"/>
            <a:ext cx="8552815" cy="5858510"/>
          </a:xfrm>
          <a:custGeom>
            <a:avLst/>
            <a:gdLst/>
            <a:ahLst/>
            <a:cxnLst/>
            <a:rect l="0" t="0" r="8552815" b="5858510"/>
            <a:pathLst>
              <a:path w="8552815" h="5858510">
                <a:moveTo>
                  <a:pt x="0" y="0"/>
                </a:moveTo>
                <a:lnTo>
                  <a:pt x="8552815" y="0"/>
                </a:lnTo>
                <a:lnTo>
                  <a:pt x="8552815" y="5858510"/>
                </a:lnTo>
                <a:lnTo>
                  <a:pt x="0" y="5858510"/>
                </a:lnTo>
                <a:lnTo>
                  <a:pt x="0" y="0"/>
                </a:lnTo>
                <a:close/>
              </a:path>
            </a:pathLst>
          </a:custGeom>
          <a:blipFill>
            <a:blip r:embed="rId4"/>
            <a:srcRect/>
            <a:stretch/>
          </a:blipFill>
          <a:ln>
            <a:noFill/>
          </a:ln>
          <a:effectLst/>
        </p:spPr>
        <p:txBody>
          <a:bodyPr vert="horz" wrap="square" lIns="8706485" tIns="1254760" rIns="17259300" bIns="7113270" numCol="1" spcCol="215900" anchor="t"/>
          <a:lstStyle/>
          <a:p>
            <a:pPr>
              <a:defRPr lang="en-us"/>
            </a:pPr>
          </a:p>
        </p:txBody>
      </p:sp>
      <p:sp>
        <p:nvSpPr>
          <p:cNvPr id="6" name="TextBox 6"/>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l4AADI2AAAsagAA9DgAABAgAAAmAAAACAAAAP//////////"/>
              </a:ext>
            </a:extLst>
          </p:cNvSpPr>
          <p:nvPr/>
        </p:nvSpPr>
        <p:spPr>
          <a:xfrm>
            <a:off x="15439390" y="8809990"/>
            <a:ext cx="1819910" cy="448310"/>
          </a:xfrm>
          <a:prstGeom prst="rect">
            <a:avLst/>
          </a:prstGeom>
          <a:noFill/>
          <a:ln>
            <a:noFill/>
          </a:ln>
          <a:effectLst/>
        </p:spPr>
        <p:txBody>
          <a:bodyPr vert="horz" wrap="square" lIns="0" tIns="0" rIns="0" bIns="0" numCol="1" spcCol="215900" anchor="t"/>
          <a:lstStyle/>
          <a:p>
            <a:pPr algn="r">
              <a:lnSpc>
                <a:spcPts val="3645"/>
              </a:lnSpc>
              <a:defRPr lang="en-us"/>
            </a:pPr>
            <a:r>
              <a:rPr lang="en-us" sz="2600" cap="none">
                <a:solidFill>
                  <a:srgbClr val="000000"/>
                </a:solidFill>
                <a:latin typeface="The Seasons" pitchFamily="0" charset="0"/>
                <a:ea typeface="The Seasons" pitchFamily="0" charset="0"/>
                <a:cs typeface="The Seasons" pitchFamily="0" charset="0"/>
              </a:rPr>
              <a:t>Page 20</a:t>
            </a:r>
            <a:endParaRPr lang="en-us" sz="2600" cap="none">
              <a:solidFill>
                <a:srgbClr val="000000"/>
              </a:solidFill>
              <a:latin typeface="The Seasons" pitchFamily="0" charset="0"/>
              <a:ea typeface="The Seasons" pitchFamily="0" charset="0"/>
              <a:cs typeface="The Seasons" pitchFamily="0" charset="0"/>
            </a:endParaR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charRg st="4294967295" end="4294967295"/>
                                            </p:txEl>
                                          </p:spTgt>
                                        </p:tgtEl>
                                        <p:attrNameLst>
                                          <p:attrName>style.visibility</p:attrName>
                                        </p:attrNameLst>
                                      </p:cBhvr>
                                      <p:to>
                                        <p:strVal val="visible"/>
                                      </p:to>
                                    </p:set>
                                    <p:anim calcmode="lin" valueType="num">
                                      <p:cBhvr>
                                        <p:cTn id="7" dur="1000" fill="hold"/>
                                        <p:tgtEl>
                                          <p:spTgt spid="2">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2">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2">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extLst>
      <p:ext uri="smNativeData">
        <pr:smNativeData xmlns:pr="smNativeData" xmlns="smNativeData" val="AM4YZwEAAAAFAAAA/////wEAAAAqAAAAAAAAAAAAAAAAAAAAAAAAAA=="/>
      </p:ext>
    </p:extLst>
  </p:timing>
</p:sld>
</file>

<file path=ppt/slides/slide2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sp>
        <p:nvSpPr>
          <p:cNvPr id="2" name="TextBox 2"/>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AAAAOQbAABzIQAAZSQAABAgAAAmAAAACAAAAP//////////"/>
              </a:ext>
            </a:extLst>
          </p:cNvSpPr>
          <p:nvPr/>
        </p:nvSpPr>
        <p:spPr>
          <a:xfrm>
            <a:off x="0" y="4533900"/>
            <a:ext cx="5437505" cy="1382395"/>
          </a:xfrm>
          <a:prstGeom prst="rect">
            <a:avLst/>
          </a:prstGeom>
          <a:noFill/>
          <a:ln>
            <a:noFill/>
          </a:ln>
          <a:effectLst/>
        </p:spPr>
        <p:txBody>
          <a:bodyPr vert="horz" wrap="square" lIns="0" tIns="0" rIns="0" bIns="0" numCol="1" spcCol="215900" anchor="t"/>
          <a:lstStyle/>
          <a:p>
            <a:pPr algn="r">
              <a:lnSpc>
                <a:spcPts val="9555"/>
              </a:lnSpc>
              <a:defRPr lang="en-us"/>
            </a:pPr>
            <a:r>
              <a:rPr lang="en-us" sz="12100" cap="none">
                <a:solidFill>
                  <a:srgbClr val="000000"/>
                </a:solidFill>
                <a:latin typeface="The Seasons" pitchFamily="0" charset="0"/>
                <a:ea typeface="The Seasons" pitchFamily="0" charset="0"/>
                <a:cs typeface="The Seasons" pitchFamily="0" charset="0"/>
              </a:rPr>
              <a:t>CODE</a:t>
            </a:r>
            <a:endParaRPr lang="en-us" sz="12100" cap="none">
              <a:solidFill>
                <a:srgbClr val="000000"/>
              </a:solidFill>
              <a:latin typeface="The Seasons" pitchFamily="0" charset="0"/>
              <a:ea typeface="The Seasons" pitchFamily="0" charset="0"/>
              <a:cs typeface="The Seasons" pitchFamily="0" charset="0"/>
            </a:endParaRPr>
          </a:p>
        </p:txBody>
      </p:sp>
      <p:sp>
        <p:nvSpPr>
          <p:cNvPr id="3" name="AutoShape 3"/>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Jd7//yANAADfJQAAPg0AABAAAAAmAAAACAAAAP//////////"/>
              </a:ext>
            </a:extLst>
          </p:cNvSpPr>
          <p:nvPr/>
        </p:nvSpPr>
        <p:spPr>
          <a:xfrm>
            <a:off x="-5503545" y="2133600"/>
            <a:ext cx="11659870" cy="1905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
        <p:nvSpPr>
          <p:cNvPr id="4" name="Freeform 4"/>
          <p:cNvSpPr>
            <a:extLst>
              <a:ext uri="smNativeData">
                <pr:smNativeData xmlns:pr="smNativeData" xmlns="smNativeData" val="SMDATA_15_AM4YZxMAAAAlAAAACwAAAA0AAAAA7isAAAINAADZYAAA/zAAAAAAAAAAAAAAAAAAAAEAAABQAAAAAAAAAAAA4D8AAAAAAADgPwAAAAAAAOA/AAAAAAAA4D8AAAAAAADgPwAAAAAAAOA/AAAAAAAA4D8AAAAAAADgPwAAAAAAAOA/AAAAAAAA4D8CAAAAjAAAAAEAAAACAAAA////AP///wgAAAAAAAAAAAmQP++p+y9FpedB+HEPsAk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7isAAAINAADZYAAA/zAAABAAAAAmAAAACAAAAP//////////"/>
              </a:ext>
            </a:extLst>
          </p:cNvSpPr>
          <p:nvPr/>
        </p:nvSpPr>
        <p:spPr>
          <a:xfrm>
            <a:off x="7141210" y="2114550"/>
            <a:ext cx="8602345" cy="5850255"/>
          </a:xfrm>
          <a:custGeom>
            <a:avLst/>
            <a:gdLst/>
            <a:ahLst/>
            <a:cxnLst/>
            <a:rect l="0" t="0" r="8602345" b="5850255"/>
            <a:pathLst>
              <a:path w="8602345" h="5850255">
                <a:moveTo>
                  <a:pt x="0" y="0"/>
                </a:moveTo>
                <a:lnTo>
                  <a:pt x="8602345" y="0"/>
                </a:lnTo>
                <a:lnTo>
                  <a:pt x="8602345" y="5850255"/>
                </a:lnTo>
                <a:lnTo>
                  <a:pt x="0" y="5850255"/>
                </a:lnTo>
                <a:lnTo>
                  <a:pt x="0" y="0"/>
                </a:lnTo>
                <a:close/>
              </a:path>
            </a:pathLst>
          </a:custGeom>
          <a:blipFill>
            <a:blip r:embed="rId3"/>
            <a:srcRect/>
            <a:stretch/>
          </a:blipFill>
          <a:ln>
            <a:noFill/>
          </a:ln>
          <a:effectLst/>
        </p:spPr>
        <p:txBody>
          <a:bodyPr vert="horz" wrap="square" lIns="7141210" tIns="2114550" rIns="15743555" bIns="7964805" numCol="1" spcCol="215900" anchor="t"/>
          <a:lstStyle/>
          <a:p>
            <a:pPr>
              <a:defRPr lang="en-us"/>
            </a:pPr>
          </a:p>
        </p:txBody>
      </p:sp>
      <p:sp>
        <p:nvSpPr>
          <p:cNvPr id="5" name="TextBox 5"/>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l4AADI2AAAsagAA9DgAABAgAAAmAAAACAAAAP//////////"/>
              </a:ext>
            </a:extLst>
          </p:cNvSpPr>
          <p:nvPr/>
        </p:nvSpPr>
        <p:spPr>
          <a:xfrm>
            <a:off x="15439390" y="8809990"/>
            <a:ext cx="1819910" cy="448310"/>
          </a:xfrm>
          <a:prstGeom prst="rect">
            <a:avLst/>
          </a:prstGeom>
          <a:noFill/>
          <a:ln>
            <a:noFill/>
          </a:ln>
          <a:effectLst/>
        </p:spPr>
        <p:txBody>
          <a:bodyPr vert="horz" wrap="square" lIns="0" tIns="0" rIns="0" bIns="0" numCol="1" spcCol="215900" anchor="t"/>
          <a:lstStyle/>
          <a:p>
            <a:pPr algn="r">
              <a:lnSpc>
                <a:spcPts val="3645"/>
              </a:lnSpc>
              <a:defRPr lang="en-us"/>
            </a:pPr>
            <a:r>
              <a:rPr lang="en-us" sz="2600" cap="none">
                <a:solidFill>
                  <a:srgbClr val="000000"/>
                </a:solidFill>
                <a:latin typeface="The Seasons" pitchFamily="0" charset="0"/>
                <a:ea typeface="The Seasons" pitchFamily="0" charset="0"/>
                <a:cs typeface="The Seasons" pitchFamily="0" charset="0"/>
              </a:rPr>
              <a:t>Page 21</a:t>
            </a:r>
            <a:endParaRPr lang="en-us" sz="2600" cap="none">
              <a:solidFill>
                <a:srgbClr val="000000"/>
              </a:solidFill>
              <a:latin typeface="The Seasons" pitchFamily="0" charset="0"/>
              <a:ea typeface="The Seasons" pitchFamily="0" charset="0"/>
              <a:cs typeface="The Seasons" pitchFamily="0" charset="0"/>
            </a:endParaR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charRg st="4294967295" end="4294967295"/>
                                            </p:txEl>
                                          </p:spTgt>
                                        </p:tgtEl>
                                        <p:attrNameLst>
                                          <p:attrName>style.visibility</p:attrName>
                                        </p:attrNameLst>
                                      </p:cBhvr>
                                      <p:to>
                                        <p:strVal val="visible"/>
                                      </p:to>
                                    </p:set>
                                    <p:anim calcmode="lin" valueType="num">
                                      <p:cBhvr>
                                        <p:cTn id="7" dur="1000" fill="hold"/>
                                        <p:tgtEl>
                                          <p:spTgt spid="2">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2">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2">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extLst>
      <p:ext uri="smNativeData">
        <pr:smNativeData xmlns:pr="smNativeData" xmlns="smNativeData" val="AM4YZwEAAAAFAAAA/////wEAAAAqAAAAAAAAAAAAAAAAAAAAAAAAAA=="/>
      </p:ext>
    </p:extLst>
  </p:timing>
</p:sld>
</file>

<file path=ppt/slides/slide2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grpSp>
        <p:nvGrpSpPr>
          <p:cNvPr id="2" name="Group 2"/>
          <p:cNvGrpSpPr>
            <a:extLst>
              <a:ext uri="smNativeData">
                <pr:smNativeData xmlns:pr="smNativeData" xmlns="smNativeData" val="SMDATA_6_AM4YZxMAAAAlAAAAAQAAAA8BAAAAkAAAAEgAAACQAAAASAAAAAAAAAAAAAAAAAAAABcAAAAUAAAAAAAAAAAAAAD/fwAA/38AAAAAAAAJAAAABAAAAAAGKQAfAAAAVAAAAAAAAAAAAAAAAAAAAAAAAAAAAAAAAAAAAAAAAAAAAAAAAAAAAAAAAAAAAAAAAAAAAAAAAAAAAAAAAAAAAAAAAAAAAAAAAAAAAAAAAAAAAAAAAAAAACEAAAAYAAAAFAAAALMHAABUBgAAsUwAANEqAAAQAAAAJgAAAAgAAAD/////AAAAAA=="/>
              </a:ext>
            </a:extLst>
          </p:cNvGrpSpPr>
          <p:nvPr/>
        </p:nvGrpSpPr>
        <p:grpSpPr>
          <a:xfrm>
            <a:off x="1251585" y="1028700"/>
            <a:ext cx="11215370" cy="5931535"/>
            <a:chOff x="1251585" y="1028700"/>
            <a:chExt cx="11215370" cy="5931535"/>
          </a:xfrm>
        </p:grpSpPr>
        <p:pic>
          <p:nvPicPr>
            <p:cNvPr id="3" name="Picture 3"/>
            <p:cNvPicPr>
              <a:picLocks noChangeAspect="1"/>
              <a:extLst>
                <a:ext uri="smNativeData">
                  <pr:smNativeData xmlns:pr="smNativeData" xmlns="smNativeData" val="SMDATA_17_AM4YZx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H0CAAAAAAAAfQIAAAAAAABkAAAAZAAAAAAAAAAjAAAABAAAAGQAAAAXAAAAFAAAAAAAAAAAAAAA/38AAP9/AAAAAAAACQAAAAQAAADF8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LMHAABUBgAAsUwAANEqAAAAAAAAJgAAAAgAAAD//////////w=="/>
                </a:ext>
              </a:extLst>
            </p:cNvPicPr>
            <p:nvPr/>
          </p:nvPicPr>
          <p:blipFill>
            <a:blip r:embed="rId3"/>
            <a:srcRect l="0" t="6370" r="0" b="6370"/>
            <a:stretch>
              <a:fillRect/>
            </a:stretch>
          </p:blipFill>
          <p:spPr>
            <a:xfrm>
              <a:off x="1251585" y="1028700"/>
              <a:ext cx="11215370" cy="5931535"/>
            </a:xfrm>
            <a:prstGeom prst="rect">
              <a:avLst/>
            </a:prstGeom>
            <a:noFill/>
            <a:ln>
              <a:noFill/>
            </a:ln>
            <a:effectLst/>
          </p:spPr>
        </p:pic>
      </p:grpSp>
      <p:sp>
        <p:nvSpPr>
          <p:cNvPr id="4" name="TextBox 4"/>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QDgAAIIdAAAWcwAAqC0AABAgAAAmAAAACAAAAP//////////"/>
              </a:ext>
            </a:extLst>
          </p:cNvSpPr>
          <p:nvPr/>
        </p:nvSpPr>
        <p:spPr>
          <a:xfrm>
            <a:off x="9144000" y="4796790"/>
            <a:ext cx="9564370" cy="2625090"/>
          </a:xfrm>
          <a:prstGeom prst="rect">
            <a:avLst/>
          </a:prstGeom>
          <a:noFill/>
          <a:ln>
            <a:noFill/>
          </a:ln>
          <a:effectLst/>
        </p:spPr>
        <p:txBody>
          <a:bodyPr vert="horz" wrap="square" lIns="0" tIns="0" rIns="0" bIns="0" numCol="1" spcCol="215900" anchor="t"/>
          <a:lstStyle/>
          <a:p>
            <a:pPr algn="ctr">
              <a:lnSpc>
                <a:spcPts val="10005"/>
              </a:lnSpc>
              <a:defRPr lang="en-us"/>
            </a:pPr>
            <a:r>
              <a:rPr lang="en-us" sz="10310" cap="none">
                <a:solidFill>
                  <a:srgbClr val="000000"/>
                </a:solidFill>
                <a:latin typeface="The Seasons" pitchFamily="0" charset="0"/>
                <a:ea typeface="The Seasons" pitchFamily="0" charset="0"/>
                <a:cs typeface="The Seasons" pitchFamily="0" charset="0"/>
              </a:rPr>
              <a:t>FUTURE PROSPECTS</a:t>
            </a:r>
            <a:endParaRPr lang="en-us" sz="10310" cap="none">
              <a:solidFill>
                <a:srgbClr val="000000"/>
              </a:solidFill>
              <a:latin typeface="The Seasons" pitchFamily="0" charset="0"/>
              <a:ea typeface="The Seasons" pitchFamily="0" charset="0"/>
              <a:cs typeface="The Seasons" pitchFamily="0" charset="0"/>
            </a:endParaRPr>
          </a:p>
        </p:txBody>
      </p:sp>
      <p:sp>
        <p:nvSpPr>
          <p:cNvPr id="5" name="AutoShape 5"/>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xkAAAEovAACAcAAASi8AABAAAAAmAAAACAAAAP//////////"/>
              </a:ext>
            </a:extLst>
          </p:cNvSpPr>
          <p:nvPr/>
        </p:nvSpPr>
        <p:spPr>
          <a:xfrm rot="8439">
            <a:off x="10529570" y="7687310"/>
            <a:ext cx="7758430" cy="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
        <p:nvSpPr>
          <p:cNvPr id="6" name="TextBox 6"/>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PF4AAPoFAABuaQAAvAgAABAgAAAmAAAACAAAAP//////////"/>
              </a:ext>
            </a:extLst>
          </p:cNvSpPr>
          <p:nvPr/>
        </p:nvSpPr>
        <p:spPr>
          <a:xfrm>
            <a:off x="15318740" y="971550"/>
            <a:ext cx="1819910" cy="448310"/>
          </a:xfrm>
          <a:prstGeom prst="rect">
            <a:avLst/>
          </a:prstGeom>
          <a:noFill/>
          <a:ln>
            <a:noFill/>
          </a:ln>
          <a:effectLst/>
        </p:spPr>
        <p:txBody>
          <a:bodyPr vert="horz" wrap="square" lIns="0" tIns="0" rIns="0" bIns="0" numCol="1" spcCol="215900" anchor="t"/>
          <a:lstStyle/>
          <a:p>
            <a:pPr algn="r">
              <a:lnSpc>
                <a:spcPts val="3645"/>
              </a:lnSpc>
              <a:defRPr lang="en-us"/>
            </a:pPr>
            <a:r>
              <a:rPr lang="en-us" sz="2600" cap="none">
                <a:solidFill>
                  <a:srgbClr val="000000"/>
                </a:solidFill>
                <a:latin typeface="The Seasons" pitchFamily="0" charset="0"/>
                <a:ea typeface="The Seasons" pitchFamily="0" charset="0"/>
                <a:cs typeface="The Seasons" pitchFamily="0" charset="0"/>
              </a:rPr>
              <a:t>Page 22</a:t>
            </a:r>
            <a:endParaRPr lang="en-us" sz="2600" cap="none">
              <a:solidFill>
                <a:srgbClr val="000000"/>
              </a:solidFill>
              <a:latin typeface="The Seasons" pitchFamily="0" charset="0"/>
              <a:ea typeface="The Seasons" pitchFamily="0" charset="0"/>
              <a:cs typeface="The Seasons" pitchFamily="0" charset="0"/>
            </a:endParaRPr>
          </a:p>
        </p:txBody>
      </p:sp>
      <p:sp>
        <p:nvSpPr>
          <p:cNvPr id="7" name="TextBox 7"/>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sg0AABcsAACnOwAABTwAABAgAAAmAAAACAAAAP//////////"/>
              </a:ext>
            </a:extLst>
          </p:cNvSpPr>
          <p:nvPr/>
        </p:nvSpPr>
        <p:spPr>
          <a:xfrm>
            <a:off x="2226310" y="7167245"/>
            <a:ext cx="7470775" cy="2589530"/>
          </a:xfrm>
          <a:prstGeom prst="rect">
            <a:avLst/>
          </a:prstGeom>
          <a:noFill/>
          <a:ln>
            <a:noFill/>
          </a:ln>
          <a:effectLst/>
        </p:spPr>
        <p:txBody>
          <a:bodyPr vert="horz" wrap="square" lIns="0" tIns="0" rIns="0" bIns="0" numCol="1" spcCol="215900" anchor="t"/>
          <a:lstStyle/>
          <a:p>
            <a:pPr algn="ctr">
              <a:lnSpc>
                <a:spcPts val="4075"/>
              </a:lnSpc>
              <a:defRPr lang="en-us"/>
            </a:pPr>
            <a:r>
              <a:rPr lang="en-us" sz="3575" cap="none">
                <a:solidFill>
                  <a:srgbClr val="000000"/>
                </a:solidFill>
                <a:latin typeface="The Seasons" pitchFamily="0" charset="0"/>
                <a:ea typeface="The Seasons" pitchFamily="0" charset="0"/>
                <a:cs typeface="The Seasons" pitchFamily="0" charset="0"/>
              </a:rPr>
              <a:t>Build platforms that facilitate remote teamwork, integrating features like real-time editing, video conferencing, and project management.</a:t>
            </a:r>
            <a:endParaRPr lang="en-us" sz="3575" cap="none">
              <a:solidFill>
                <a:srgbClr val="000000"/>
              </a:solidFill>
              <a:latin typeface="The Seasons" pitchFamily="0" charset="0"/>
              <a:ea typeface="The Seasons" pitchFamily="0" charset="0"/>
              <a:cs typeface="The Seasons" pitchFamily="0" charset="0"/>
            </a:endParaR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charRg st="4294967295" end="4294967295"/>
                                            </p:txEl>
                                          </p:spTgt>
                                        </p:tgtEl>
                                        <p:attrNameLst>
                                          <p:attrName>style.visibility</p:attrName>
                                        </p:attrNameLst>
                                      </p:cBhvr>
                                      <p:to>
                                        <p:strVal val="visible"/>
                                      </p:to>
                                    </p:set>
                                    <p:anim calcmode="lin" valueType="num">
                                      <p:cBhvr>
                                        <p:cTn id="7" dur="1000" fill="hold"/>
                                        <p:tgtEl>
                                          <p:spTgt spid="4">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4">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4">
                                            <p:txEl>
                                              <p:charRg st="4294967295" end="4294967295"/>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charRg st="4294967295" end="4294967295"/>
                                            </p:txEl>
                                          </p:spTgt>
                                        </p:tgtEl>
                                        <p:attrNameLst>
                                          <p:attrName>style.visibility</p:attrName>
                                        </p:attrNameLst>
                                      </p:cBhvr>
                                      <p:to>
                                        <p:strVal val="visible"/>
                                      </p:to>
                                    </p:set>
                                    <p:anim calcmode="lin" valueType="num">
                                      <p:cBhvr>
                                        <p:cTn id="14" dur="1000" fill="hold"/>
                                        <p:tgtEl>
                                          <p:spTgt spid="7">
                                            <p:txEl>
                                              <p:charRg st="4294967295" end="4294967295"/>
                                            </p:txEl>
                                          </p:spTgt>
                                        </p:tgtEl>
                                        <p:attrNameLst>
                                          <p:attrName>ppt_x</p:attrName>
                                        </p:attrNameLst>
                                      </p:cBhvr>
                                      <p:tavLst>
                                        <p:tav tm="0">
                                          <p:val>
                                            <p:strVal val="#ppt_x"/>
                                          </p:val>
                                        </p:tav>
                                        <p:tav tm="100000">
                                          <p:val>
                                            <p:strVal val="#ppt_x"/>
                                          </p:val>
                                        </p:tav>
                                      </p:tavLst>
                                    </p:anim>
                                    <p:anim calcmode="lin" valueType="num">
                                      <p:cBhvr>
                                        <p:cTn id="15" dur="1000" fill="hold"/>
                                        <p:tgtEl>
                                          <p:spTgt spid="7">
                                            <p:txEl>
                                              <p:charRg st="4294967295" end="4294967295"/>
                                            </p:txEl>
                                          </p:spTgt>
                                        </p:tgtEl>
                                        <p:attrNameLst>
                                          <p:attrName>ppt_y</p:attrName>
                                        </p:attrNameLst>
                                      </p:cBhvr>
                                      <p:tavLst>
                                        <p:tav tm="0">
                                          <p:val>
                                            <p:strVal val="#ppt_y+.1"/>
                                          </p:val>
                                        </p:tav>
                                        <p:tav tm="100000">
                                          <p:val>
                                            <p:strVal val="#ppt_y"/>
                                          </p:val>
                                        </p:tav>
                                      </p:tavLst>
                                    </p:anim>
                                    <p:animEffect transition="in" filter="fade">
                                      <p:cBhvr>
                                        <p:cTn id="16" dur="1000"/>
                                        <p:tgtEl>
                                          <p:spTgt spid="7">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extLst>
      <p:ext uri="smNativeData">
        <pr:smNativeData xmlns:pr="smNativeData" xmlns="smNativeData" val="AM4YZwIAAAAFAAAA/////wEAAAAqAAAAAAAAAAAAAAAAAAAAAAAAAAwAAAD/////AQAAACoAAAAAAAAAAAAAAAAAAAAAAAAA"/>
      </p:ext>
    </p:extLst>
  </p:timing>
</p:sld>
</file>

<file path=ppt/slides/slide2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sp>
        <p:nvSpPr>
          <p:cNvPr id="2" name="TextBox 2"/>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5SgAAE4JAAAoXAAA/RkAABAgAAAmAAAACAAAAP//////////"/>
              </a:ext>
            </a:extLst>
          </p:cNvSpPr>
          <p:nvPr/>
        </p:nvSpPr>
        <p:spPr>
          <a:xfrm>
            <a:off x="6647815" y="1512570"/>
            <a:ext cx="8333105" cy="2712085"/>
          </a:xfrm>
          <a:prstGeom prst="rect">
            <a:avLst/>
          </a:prstGeom>
          <a:noFill/>
          <a:ln>
            <a:noFill/>
          </a:ln>
          <a:effectLst/>
        </p:spPr>
        <p:txBody>
          <a:bodyPr vert="horz" wrap="square" lIns="0" tIns="0" rIns="0" bIns="0" numCol="1" spcCol="215900" anchor="t"/>
          <a:lstStyle/>
          <a:p>
            <a:pPr algn="l">
              <a:lnSpc>
                <a:spcPts val="10280"/>
              </a:lnSpc>
              <a:defRPr lang="en-us"/>
            </a:pPr>
            <a:r>
              <a:rPr lang="en-us" sz="11175" cap="none">
                <a:solidFill>
                  <a:srgbClr val="000000"/>
                </a:solidFill>
                <a:latin typeface="The Seasons" pitchFamily="0" charset="0"/>
                <a:ea typeface="The Seasons" pitchFamily="0" charset="0"/>
                <a:cs typeface="The Seasons" pitchFamily="0" charset="0"/>
              </a:rPr>
              <a:t>     ABOUT </a:t>
            </a:r>
            <a:endParaRPr lang="en-us" sz="11175" cap="none">
              <a:solidFill>
                <a:srgbClr val="000000"/>
              </a:solidFill>
              <a:latin typeface="The Seasons" pitchFamily="0" charset="0"/>
              <a:ea typeface="The Seasons" pitchFamily="0" charset="0"/>
              <a:cs typeface="The Seasons" pitchFamily="0" charset="0"/>
            </a:endParaRPr>
          </a:p>
          <a:p>
            <a:pPr algn="l">
              <a:lnSpc>
                <a:spcPts val="10280"/>
              </a:lnSpc>
              <a:defRPr lang="en-us"/>
            </a:pPr>
            <a:r>
              <a:rPr lang="en-us" sz="11175" cap="none">
                <a:solidFill>
                  <a:srgbClr val="000000"/>
                </a:solidFill>
                <a:latin typeface="The Seasons" pitchFamily="0" charset="0"/>
                <a:ea typeface="The Seasons" pitchFamily="0" charset="0"/>
                <a:cs typeface="The Seasons" pitchFamily="0" charset="0"/>
              </a:rPr>
              <a:t>OUR TEAM </a:t>
            </a:r>
            <a:endParaRPr lang="en-us" sz="11175" cap="none">
              <a:solidFill>
                <a:srgbClr val="000000"/>
              </a:solidFill>
              <a:latin typeface="The Seasons" pitchFamily="0" charset="0"/>
              <a:ea typeface="The Seasons" pitchFamily="0" charset="0"/>
              <a:cs typeface="The Seasons" pitchFamily="0" charset="0"/>
            </a:endParaRPr>
          </a:p>
        </p:txBody>
      </p:sp>
      <p:sp>
        <p:nvSpPr>
          <p:cNvPr id="3" name="AutoShape 3"/>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h0IAAGMQAAB4dwAAnxAAABAAAAAmAAAACAAAAP//////////"/>
              </a:ext>
            </a:extLst>
          </p:cNvSpPr>
          <p:nvPr/>
        </p:nvSpPr>
        <p:spPr>
          <a:xfrm>
            <a:off x="10814685" y="2663825"/>
            <a:ext cx="8606155" cy="3810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
        <p:nvSpPr>
          <p:cNvPr id="4" name="Freeform 4"/>
          <p:cNvSpPr>
            <a:extLst>
              <a:ext uri="smNativeData">
                <pr:smNativeData xmlns:pr="smNativeData" xmlns="smNativeData" val="SMDATA_15_AM4YZxMAAAAlAAAACwAAAA0AAAAAHAcAAAIUAADbJgAAWjAAAAAAAAAAAAAAAAAAAAEAAABQAAAAAAAAAAAA4D8AAAAAAADgPwAAAAAAAOA/AAAAAAAA4D8AAAAAAADgPwAAAAAAAOA/AAAAAAAA4D8AAAAAAADgPwAAAAAAAOA/AAAAAAAA4D8CAAAAjAAAAAEAAAACAAAA////AP///wgAAAAAAAAAALNdwgEhVDNEhpF9kOuV+fQ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HAcAAAIUAADbJgAAWjAAABAAAAAmAAAACAAAAP//////////"/>
              </a:ext>
            </a:extLst>
          </p:cNvSpPr>
          <p:nvPr/>
        </p:nvSpPr>
        <p:spPr>
          <a:xfrm>
            <a:off x="1155700" y="3252470"/>
            <a:ext cx="5160645" cy="4607560"/>
          </a:xfrm>
          <a:custGeom>
            <a:avLst/>
            <a:gdLst/>
            <a:ahLst/>
            <a:cxnLst/>
            <a:rect l="0" t="0" r="5160645" b="4607560"/>
            <a:pathLst>
              <a:path w="5160645" h="4607560">
                <a:moveTo>
                  <a:pt x="0" y="0"/>
                </a:moveTo>
                <a:lnTo>
                  <a:pt x="5160645" y="0"/>
                </a:lnTo>
                <a:lnTo>
                  <a:pt x="5160645" y="4607559"/>
                </a:lnTo>
                <a:lnTo>
                  <a:pt x="0" y="4607559"/>
                </a:lnTo>
                <a:lnTo>
                  <a:pt x="0" y="0"/>
                </a:lnTo>
                <a:close/>
              </a:path>
            </a:pathLst>
          </a:custGeom>
          <a:blipFill>
            <a:blip r:embed="rId3">
              <a:extLst>
                <a:ext uri="{96DAC541-7B7A-43D3-8B79-37D633B846F1}">
                  <asvg:svgBlip xmlns:asvg="http://schemas.microsoft.com/office/drawing/2016/SVG/main" r:embed="rId4"/>
                </a:ext>
              </a:extLst>
            </a:blip>
            <a:srcRect/>
            <a:stretch/>
          </a:blipFill>
          <a:ln>
            <a:noFill/>
          </a:ln>
          <a:effectLst/>
        </p:spPr>
        <p:txBody>
          <a:bodyPr vert="horz" wrap="square" lIns="1155700" tIns="3252470" rIns="6316345" bIns="7860030" numCol="1" spcCol="215900" anchor="t"/>
          <a:lstStyle/>
          <a:p>
            <a:pPr>
              <a:defRPr lang="en-us"/>
            </a:pPr>
          </a:p>
        </p:txBody>
      </p:sp>
      <p:sp>
        <p:nvSpPr>
          <p:cNvPr id="5" name="TextBox 5"/>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9WIAADI2AAAsagAA1TgAABAgAAAmAAAACAAAAP//////////"/>
              </a:ext>
            </a:extLst>
          </p:cNvSpPr>
          <p:nvPr/>
        </p:nvSpPr>
        <p:spPr>
          <a:xfrm>
            <a:off x="16086455" y="8809990"/>
            <a:ext cx="1172845" cy="428625"/>
          </a:xfrm>
          <a:prstGeom prst="rect">
            <a:avLst/>
          </a:prstGeom>
          <a:noFill/>
          <a:ln>
            <a:noFill/>
          </a:ln>
          <a:effectLst/>
        </p:spPr>
        <p:txBody>
          <a:bodyPr vert="horz" wrap="square" lIns="0" tIns="0" rIns="0" bIns="0" numCol="1" spcCol="215900" anchor="t"/>
          <a:lstStyle/>
          <a:p>
            <a:pPr algn="r">
              <a:lnSpc>
                <a:spcPts val="3645"/>
              </a:lnSpc>
              <a:defRPr lang="en-us"/>
            </a:pPr>
            <a:r>
              <a:rPr lang="en-us" sz="2600" cap="none">
                <a:solidFill>
                  <a:srgbClr val="000000"/>
                </a:solidFill>
                <a:latin typeface="The Seasons" pitchFamily="0" charset="0"/>
                <a:ea typeface="The Seasons" pitchFamily="0" charset="0"/>
                <a:cs typeface="The Seasons" pitchFamily="0" charset="0"/>
              </a:rPr>
              <a:t>Page 23</a:t>
            </a:r>
            <a:endParaRPr lang="en-us" sz="2600" cap="none">
              <a:solidFill>
                <a:srgbClr val="000000"/>
              </a:solidFill>
              <a:latin typeface="The Seasons" pitchFamily="0" charset="0"/>
              <a:ea typeface="The Seasons" pitchFamily="0" charset="0"/>
              <a:cs typeface="The Seasons" pitchFamily="0" charset="0"/>
            </a:endParaRPr>
          </a:p>
        </p:txBody>
      </p:sp>
      <p:sp>
        <p:nvSpPr>
          <p:cNvPr id="6" name="TextBox 6"/>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WS0AAF0bAABGVAAA+h0AABAgAAAmAAAACAAAAP//////////"/>
              </a:ext>
            </a:extLst>
          </p:cNvSpPr>
          <p:nvPr/>
        </p:nvSpPr>
        <p:spPr>
          <a:xfrm>
            <a:off x="7371715" y="4448175"/>
            <a:ext cx="6327775" cy="424815"/>
          </a:xfrm>
          <a:prstGeom prst="rect">
            <a:avLst/>
          </a:prstGeom>
          <a:noFill/>
          <a:ln>
            <a:noFill/>
          </a:ln>
          <a:effectLst/>
        </p:spPr>
        <p:txBody>
          <a:bodyPr vert="horz" wrap="square" lIns="0" tIns="0" rIns="0" bIns="0" numCol="1" spcCol="215900" anchor="t"/>
          <a:lstStyle/>
          <a:p>
            <a:pPr lvl="1" marL="518160" indent="-259080" algn="l">
              <a:lnSpc>
                <a:spcPts val="3360"/>
              </a:lnSpc>
              <a:buFont typeface="Arial" pitchFamily="2" charset="0"/>
              <a:buChar char="•"/>
              <a:defRPr lang="en-us"/>
            </a:pPr>
            <a:r>
              <a:rPr lang="en-us" sz="2400" cap="none">
                <a:solidFill>
                  <a:srgbClr val="000000"/>
                </a:solidFill>
                <a:latin typeface="Poppins" pitchFamily="2" charset="0"/>
                <a:ea typeface="Poppins" pitchFamily="2" charset="0"/>
                <a:cs typeface="Poppins" pitchFamily="2" charset="0"/>
              </a:rPr>
              <a:t>Aya Sobhy Hamed Ahmed Haggag.</a:t>
            </a:r>
            <a:endParaRPr lang="en-us" sz="2400" cap="none">
              <a:solidFill>
                <a:srgbClr val="000000"/>
              </a:solidFill>
              <a:latin typeface="Poppins" pitchFamily="2" charset="0"/>
              <a:ea typeface="Poppins" pitchFamily="2" charset="0"/>
              <a:cs typeface="Poppins" pitchFamily="2" charset="0"/>
            </a:endParaRPr>
          </a:p>
        </p:txBody>
      </p:sp>
      <p:sp>
        <p:nvSpPr>
          <p:cNvPr id="7" name="TextBox 7"/>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WS0AAEkjAABKWQAA5iUAABAgAAAmAAAACAAAAP//////////"/>
              </a:ext>
            </a:extLst>
          </p:cNvSpPr>
          <p:nvPr/>
        </p:nvSpPr>
        <p:spPr>
          <a:xfrm>
            <a:off x="7371715" y="5735955"/>
            <a:ext cx="7143115" cy="424815"/>
          </a:xfrm>
          <a:prstGeom prst="rect">
            <a:avLst/>
          </a:prstGeom>
          <a:noFill/>
          <a:ln>
            <a:noFill/>
          </a:ln>
          <a:effectLst/>
        </p:spPr>
        <p:txBody>
          <a:bodyPr vert="horz" wrap="square" lIns="0" tIns="0" rIns="0" bIns="0" numCol="1" spcCol="215900" anchor="t"/>
          <a:lstStyle/>
          <a:p>
            <a:pPr lvl="1" marL="518160" indent="-259080" algn="l">
              <a:lnSpc>
                <a:spcPts val="3360"/>
              </a:lnSpc>
              <a:buFont typeface="Arial" pitchFamily="2" charset="0"/>
              <a:buChar char="•"/>
              <a:defRPr lang="en-us"/>
            </a:pPr>
            <a:r>
              <a:rPr lang="en-us" sz="2400" cap="none">
                <a:solidFill>
                  <a:srgbClr val="000000"/>
                </a:solidFill>
                <a:latin typeface="Poppins" pitchFamily="2" charset="0"/>
                <a:ea typeface="Poppins" pitchFamily="2" charset="0"/>
                <a:cs typeface="Poppins" pitchFamily="2" charset="0"/>
              </a:rPr>
              <a:t>Mahmoud Ramadan Mohammed Ibrahim</a:t>
            </a:r>
            <a:endParaRPr lang="en-us" sz="2400" cap="none">
              <a:solidFill>
                <a:srgbClr val="000000"/>
              </a:solidFill>
              <a:latin typeface="Poppins" pitchFamily="2" charset="0"/>
              <a:ea typeface="Poppins" pitchFamily="2" charset="0"/>
              <a:cs typeface="Poppins" pitchFamily="2" charset="0"/>
            </a:endParaRPr>
          </a:p>
        </p:txBody>
      </p:sp>
      <p:sp>
        <p:nvSpPr>
          <p:cNvPr id="8" name="TextBox 8"/>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WS0AAFMfAADITAAA8CEAABAgAAAmAAAACAAAAP//////////"/>
              </a:ext>
            </a:extLst>
          </p:cNvSpPr>
          <p:nvPr/>
        </p:nvSpPr>
        <p:spPr>
          <a:xfrm>
            <a:off x="7371715" y="5092065"/>
            <a:ext cx="5109845" cy="424815"/>
          </a:xfrm>
          <a:prstGeom prst="rect">
            <a:avLst/>
          </a:prstGeom>
          <a:noFill/>
          <a:ln>
            <a:noFill/>
          </a:ln>
          <a:effectLst/>
        </p:spPr>
        <p:txBody>
          <a:bodyPr vert="horz" wrap="square" lIns="0" tIns="0" rIns="0" bIns="0" numCol="1" spcCol="215900" anchor="t"/>
          <a:lstStyle/>
          <a:p>
            <a:pPr lvl="1" marL="518160" indent="-259080" algn="l">
              <a:lnSpc>
                <a:spcPts val="3360"/>
              </a:lnSpc>
              <a:buFont typeface="Arial" pitchFamily="2" charset="0"/>
              <a:buChar char="•"/>
              <a:defRPr lang="en-us"/>
            </a:pPr>
            <a:r>
              <a:rPr lang="en-us" sz="2400" cap="none">
                <a:solidFill>
                  <a:srgbClr val="000000"/>
                </a:solidFill>
                <a:latin typeface="Poppins" pitchFamily="2" charset="0"/>
                <a:ea typeface="Poppins" pitchFamily="2" charset="0"/>
                <a:cs typeface="Poppins" pitchFamily="2" charset="0"/>
              </a:rPr>
              <a:t>Hagar Abd El Rahman Murad.</a:t>
            </a:r>
            <a:endParaRPr lang="en-us" sz="2400" cap="none">
              <a:solidFill>
                <a:srgbClr val="000000"/>
              </a:solidFill>
              <a:latin typeface="Poppins" pitchFamily="2" charset="0"/>
              <a:ea typeface="Poppins" pitchFamily="2" charset="0"/>
              <a:cs typeface="Poppins" pitchFamily="2" charset="0"/>
            </a:endParaRPr>
          </a:p>
        </p:txBody>
      </p:sp>
      <p:sp>
        <p:nvSpPr>
          <p:cNvPr id="9" name="TextBox 9"/>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WS0AADUrAAANUQAA0i0AABAgAAAmAAAACAAAAP//////////"/>
              </a:ext>
            </a:extLst>
          </p:cNvSpPr>
          <p:nvPr/>
        </p:nvSpPr>
        <p:spPr>
          <a:xfrm>
            <a:off x="7371715" y="7023735"/>
            <a:ext cx="5803900" cy="424815"/>
          </a:xfrm>
          <a:prstGeom prst="rect">
            <a:avLst/>
          </a:prstGeom>
          <a:noFill/>
          <a:ln>
            <a:noFill/>
          </a:ln>
          <a:effectLst/>
        </p:spPr>
        <p:txBody>
          <a:bodyPr vert="horz" wrap="square" lIns="0" tIns="0" rIns="0" bIns="0" numCol="1" spcCol="215900" anchor="t"/>
          <a:lstStyle/>
          <a:p>
            <a:pPr lvl="1" marL="518160" indent="-259080" algn="l">
              <a:lnSpc>
                <a:spcPts val="3360"/>
              </a:lnSpc>
              <a:buFont typeface="Arial" pitchFamily="2" charset="0"/>
              <a:buChar char="•"/>
              <a:defRPr lang="en-us"/>
            </a:pPr>
            <a:r>
              <a:rPr lang="en-us" sz="2400" cap="none">
                <a:solidFill>
                  <a:srgbClr val="000000"/>
                </a:solidFill>
                <a:latin typeface="Poppins" pitchFamily="2" charset="0"/>
                <a:ea typeface="Poppins" pitchFamily="2" charset="0"/>
                <a:cs typeface="Poppins" pitchFamily="2" charset="0"/>
              </a:rPr>
              <a:t>Ahmed Essam Hassan</a:t>
            </a:r>
            <a:endParaRPr lang="en-us" sz="2400" cap="none">
              <a:solidFill>
                <a:srgbClr val="000000"/>
              </a:solidFill>
              <a:latin typeface="Poppins" pitchFamily="2" charset="0"/>
              <a:ea typeface="Poppins" pitchFamily="2" charset="0"/>
              <a:cs typeface="Poppins" pitchFamily="2" charset="0"/>
            </a:endParaRPr>
          </a:p>
        </p:txBody>
      </p:sp>
      <p:sp>
        <p:nvSpPr>
          <p:cNvPr id="10" name="TextBox 10"/>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WS0AAD8nAAANUQAA3CkAABAgAAAmAAAACAAAAP//////////"/>
              </a:ext>
            </a:extLst>
          </p:cNvSpPr>
          <p:nvPr/>
        </p:nvSpPr>
        <p:spPr>
          <a:xfrm>
            <a:off x="7371715" y="6379845"/>
            <a:ext cx="5803900" cy="424815"/>
          </a:xfrm>
          <a:prstGeom prst="rect">
            <a:avLst/>
          </a:prstGeom>
          <a:noFill/>
          <a:ln>
            <a:noFill/>
          </a:ln>
          <a:effectLst/>
        </p:spPr>
        <p:txBody>
          <a:bodyPr vert="horz" wrap="square" lIns="0" tIns="0" rIns="0" bIns="0" numCol="1" spcCol="215900" anchor="t"/>
          <a:lstStyle/>
          <a:p>
            <a:pPr lvl="1" marL="518160" indent="-259080" algn="l">
              <a:lnSpc>
                <a:spcPts val="3360"/>
              </a:lnSpc>
              <a:buFont typeface="Arial" pitchFamily="2" charset="0"/>
              <a:buChar char="•"/>
              <a:defRPr lang="en-us"/>
            </a:pPr>
            <a:r>
              <a:rPr lang="en-us" sz="2400" cap="none">
                <a:solidFill>
                  <a:srgbClr val="000000"/>
                </a:solidFill>
                <a:latin typeface="Poppins" pitchFamily="2" charset="0"/>
                <a:ea typeface="Poppins" pitchFamily="2" charset="0"/>
                <a:cs typeface="Poppins" pitchFamily="2" charset="0"/>
              </a:rPr>
              <a:t>Mohamed Abdallah Mansour</a:t>
            </a:r>
            <a:endParaRPr lang="en-us" sz="2400" cap="none">
              <a:solidFill>
                <a:srgbClr val="000000"/>
              </a:solidFill>
              <a:latin typeface="Poppins" pitchFamily="2" charset="0"/>
              <a:ea typeface="Poppins" pitchFamily="2" charset="0"/>
              <a:cs typeface="Poppins" pitchFamily="2" charset="0"/>
            </a:endParaR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charRg st="4294967295" end="4294967295"/>
                                            </p:txEl>
                                          </p:spTgt>
                                        </p:tgtEl>
                                        <p:attrNameLst>
                                          <p:attrName>style.visibility</p:attrName>
                                        </p:attrNameLst>
                                      </p:cBhvr>
                                      <p:to>
                                        <p:strVal val="visible"/>
                                      </p:to>
                                    </p:set>
                                    <p:anim calcmode="lin" valueType="num">
                                      <p:cBhvr>
                                        <p:cTn id="7" dur="1000" fill="hold"/>
                                        <p:tgtEl>
                                          <p:spTgt spid="2">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2">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2">
                                            <p:txEl>
                                              <p:charRg st="4294967295" end="4294967295"/>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xEl>
                                              <p:charRg st="4294967295" end="4294967295"/>
                                            </p:txEl>
                                          </p:spTgt>
                                        </p:tgtEl>
                                        <p:attrNameLst>
                                          <p:attrName>style.visibility</p:attrName>
                                        </p:attrNameLst>
                                      </p:cBhvr>
                                      <p:to>
                                        <p:strVal val="visible"/>
                                      </p:to>
                                    </p:set>
                                    <p:animEffect transition="in" filter="barn(inVertical)">
                                      <p:cBhvr>
                                        <p:cTn id="14" dur="500"/>
                                        <p:tgtEl>
                                          <p:spTgt spid="6">
                                            <p:txEl>
                                              <p:charRg st="4294967295" end="4294967295"/>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8">
                                            <p:txEl>
                                              <p:charRg st="4294967295" end="4294967295"/>
                                            </p:txEl>
                                          </p:spTgt>
                                        </p:tgtEl>
                                        <p:attrNameLst>
                                          <p:attrName>style.visibility</p:attrName>
                                        </p:attrNameLst>
                                      </p:cBhvr>
                                      <p:to>
                                        <p:strVal val="visible"/>
                                      </p:to>
                                    </p:set>
                                    <p:animEffect transition="in" filter="barn(inVertical)">
                                      <p:cBhvr>
                                        <p:cTn id="19" dur="500"/>
                                        <p:tgtEl>
                                          <p:spTgt spid="8">
                                            <p:txEl>
                                              <p:charRg st="4294967295" end="429496729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7">
                                            <p:txEl>
                                              <p:charRg st="4294967295" end="4294967295"/>
                                            </p:txEl>
                                          </p:spTgt>
                                        </p:tgtEl>
                                        <p:attrNameLst>
                                          <p:attrName>style.visibility</p:attrName>
                                        </p:attrNameLst>
                                      </p:cBhvr>
                                      <p:to>
                                        <p:strVal val="visible"/>
                                      </p:to>
                                    </p:set>
                                    <p:animEffect transition="in" filter="barn(inVertical)">
                                      <p:cBhvr>
                                        <p:cTn id="24" dur="500"/>
                                        <p:tgtEl>
                                          <p:spTgt spid="7">
                                            <p:txEl>
                                              <p:charRg st="4294967295" end="429496729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0">
                                            <p:txEl>
                                              <p:charRg st="4294967295" end="4294967295"/>
                                            </p:txEl>
                                          </p:spTgt>
                                        </p:tgtEl>
                                        <p:attrNameLst>
                                          <p:attrName>style.visibility</p:attrName>
                                        </p:attrNameLst>
                                      </p:cBhvr>
                                      <p:to>
                                        <p:strVal val="visible"/>
                                      </p:to>
                                    </p:set>
                                    <p:animEffect transition="in" filter="barn(inVertical)">
                                      <p:cBhvr>
                                        <p:cTn id="29" dur="500"/>
                                        <p:tgtEl>
                                          <p:spTgt spid="10">
                                            <p:txEl>
                                              <p:charRg st="4294967295" end="429496729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9">
                                            <p:txEl>
                                              <p:charRg st="4294967295" end="4294967295"/>
                                            </p:txEl>
                                          </p:spTgt>
                                        </p:tgtEl>
                                        <p:attrNameLst>
                                          <p:attrName>style.visibility</p:attrName>
                                        </p:attrNameLst>
                                      </p:cBhvr>
                                      <p:to>
                                        <p:strVal val="visible"/>
                                      </p:to>
                                    </p:set>
                                    <p:animEffect transition="in" filter="barn(inVertical)">
                                      <p:cBhvr>
                                        <p:cTn id="34" dur="500"/>
                                        <p:tgtEl>
                                          <p:spTgt spid="9">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P spid="10" grpId="0"/>
    </p:bldLst>
    <p:extLst>
      <p:ext uri="smNativeData">
        <pr:smNativeData xmlns:pr="smNativeData" xmlns="smNativeData" val="AM4YZwYAAAAFAAAA/////wEAAAAqAAAAAAAAAAAAAAAAAAAAAAAAAAwAAAD/////AQAAABAAAAAVAAAAAAAAAAAAAAAAAAAAEQAAAP////8BAAAAEAAAABUAAAAAAAAAAAAAAAAAAAAWAAAA/////wEAAAAQAAAAFQAAAAAAAAAAAAAAAAAAABsAAAD/////AQAAABAAAAAVAAAAAAAAAAAAAAAAAAAAIAAAAP////8BAAAAEAAAABUAAAAAAAAAAAAAAAAAAAA="/>
      </p:ext>
    </p:extLst>
  </p:timing>
</p:sld>
</file>

<file path=ppt/slides/slide2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sp>
        <p:nvSpPr>
          <p:cNvPr id="2" name="TextBox 2"/>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ISEAADoVAACeawAAjSQAABAgAAAmAAAACAAAAP//////////"/>
              </a:ext>
            </a:extLst>
          </p:cNvSpPr>
          <p:nvPr/>
        </p:nvSpPr>
        <p:spPr>
          <a:xfrm>
            <a:off x="5385435" y="3450590"/>
            <a:ext cx="12108815" cy="2491105"/>
          </a:xfrm>
          <a:prstGeom prst="rect">
            <a:avLst/>
          </a:prstGeom>
          <a:noFill/>
          <a:ln>
            <a:noFill/>
          </a:ln>
          <a:effectLst/>
        </p:spPr>
        <p:txBody>
          <a:bodyPr vert="horz" wrap="square" lIns="0" tIns="0" rIns="0" bIns="0" numCol="1" spcCol="215900" anchor="t"/>
          <a:lstStyle/>
          <a:p>
            <a:pPr algn="l">
              <a:lnSpc>
                <a:spcPts val="20205"/>
              </a:lnSpc>
              <a:defRPr lang="en-us"/>
            </a:pPr>
            <a:r>
              <a:rPr lang="en-us" sz="14430" cap="none">
                <a:solidFill>
                  <a:srgbClr val="000000"/>
                </a:solidFill>
                <a:latin typeface="The Seasons" pitchFamily="0" charset="0"/>
                <a:ea typeface="The Seasons" pitchFamily="0" charset="0"/>
                <a:cs typeface="The Seasons" pitchFamily="0" charset="0"/>
              </a:rPr>
              <a:t>THANKS</a:t>
            </a:r>
            <a:endParaRPr lang="en-us" sz="14430" cap="none">
              <a:solidFill>
                <a:srgbClr val="000000"/>
              </a:solidFill>
              <a:latin typeface="The Seasons" pitchFamily="0" charset="0"/>
              <a:ea typeface="The Seasons" pitchFamily="0" charset="0"/>
              <a:cs typeface="The Seasons" pitchFamily="0" charset="0"/>
            </a:endParaRPr>
          </a:p>
        </p:txBody>
      </p:sp>
      <p:sp>
        <p:nvSpPr>
          <p:cNvPr id="3" name="AutoShape 3"/>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hlAAAMwdAAB2eAAAzB0AABAAAAAmAAAACAAAAP//////////"/>
              </a:ext>
            </a:extLst>
          </p:cNvSpPr>
          <p:nvPr/>
        </p:nvSpPr>
        <p:spPr>
          <a:xfrm>
            <a:off x="13089890" y="4843780"/>
            <a:ext cx="6492240" cy="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
        <p:nvSpPr>
          <p:cNvPr id="4" name="AutoShape 4"/>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uvb//64dAACqHgAArh0AABAAAAAmAAAACAAAAP//////////"/>
              </a:ext>
            </a:extLst>
          </p:cNvSpPr>
          <p:nvPr/>
        </p:nvSpPr>
        <p:spPr>
          <a:xfrm>
            <a:off x="-1507490" y="4824730"/>
            <a:ext cx="6492240" cy="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charRg st="4294967295" end="4294967295"/>
                                            </p:txEl>
                                          </p:spTgt>
                                        </p:tgtEl>
                                        <p:attrNameLst>
                                          <p:attrName>style.visibility</p:attrName>
                                        </p:attrNameLst>
                                      </p:cBhvr>
                                      <p:to>
                                        <p:strVal val="visible"/>
                                      </p:to>
                                    </p:set>
                                    <p:animEffect transition="in" filter="barn(inVertical)">
                                      <p:cBhvr>
                                        <p:cTn id="7" dur="500"/>
                                        <p:tgtEl>
                                          <p:spTgt spid="2">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extLst>
      <p:ext uri="smNativeData">
        <pr:smNativeData xmlns:pr="smNativeData" xmlns="smNativeData" val="AM4YZwEAAAAFAAAA/////wEAAAAQAAAAFQAAAAAAAAAAAAAAAAAAAA=="/>
      </p:ext>
    </p:extLst>
  </p:timing>
</p:sld>
</file>

<file path=ppt/slides/slide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grpSp>
        <p:nvGrpSpPr>
          <p:cNvPr id="2" name="Group 2"/>
          <p:cNvGrpSpPr>
            <a:extLst>
              <a:ext uri="smNativeData">
                <pr:smNativeData xmlns:pr="smNativeData" xmlns="smNativeData" val="SMDATA_6_AM4YZxMAAAAlAAAAAQAAAA8BAAAAkAAAAEgAAACQAAAASAAAAAAAAAAAAAAAAAAAABcAAAAUAAAAAAAAAAAAAAD/fwAA/38AAAAAAAAJAAAABAAAAL6K9wwfAAAAVAAAAAAAAAAAAAAAAAAAAAAAAAAAAAAAAAAAAAAAAAAAAAAAAAAAAAAAAAAAAAAAAAAAAAAAAAAAAAAAAAAAAAAAAAAAAAAAAAAAAAAAAAAAAAAAAAAAACEAAAAYAAAAFAAAAPEEAADXAwAAHEUAADgmAAAQAAAAJgAAAAgAAAD/////AAAAAA=="/>
              </a:ext>
            </a:extLst>
          </p:cNvGrpSpPr>
          <p:nvPr/>
        </p:nvGrpSpPr>
        <p:grpSpPr>
          <a:xfrm>
            <a:off x="803275" y="624205"/>
            <a:ext cx="10431145" cy="5588635"/>
            <a:chOff x="803275" y="624205"/>
            <a:chExt cx="10431145" cy="5588635"/>
          </a:xfrm>
        </p:grpSpPr>
        <p:pic>
          <p:nvPicPr>
            <p:cNvPr id="3" name="Picture 3"/>
            <p:cNvPicPr>
              <a:picLocks noChangeAspect="1"/>
              <a:extLst>
                <a:ext uri="smNativeData">
                  <pr:smNativeData xmlns:pr="smNativeData" xmlns="smNativeData" val="SMDATA_17_AM4YZx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OkEAAAAAAAA6QQ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PEEAADXAwAAHEUAADgmAAAAAAAAJgAAAAgAAAD//////////w=="/>
                </a:ext>
              </a:extLst>
            </p:cNvPicPr>
            <p:nvPr/>
          </p:nvPicPr>
          <p:blipFill>
            <a:blip r:embed="rId3"/>
            <a:srcRect l="0" t="12570" r="0" b="12570"/>
            <a:stretch>
              <a:fillRect/>
            </a:stretch>
          </p:blipFill>
          <p:spPr>
            <a:xfrm>
              <a:off x="803275" y="624205"/>
              <a:ext cx="10431145" cy="5588635"/>
            </a:xfrm>
            <a:prstGeom prst="rect">
              <a:avLst/>
            </a:prstGeom>
            <a:noFill/>
            <a:ln>
              <a:noFill/>
            </a:ln>
            <a:effectLst/>
          </p:spPr>
        </p:pic>
      </p:grpSp>
      <p:sp>
        <p:nvSpPr>
          <p:cNvPr id="4" name="TextBox 4"/>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LU8AAAITAACDaAAAgxsAABAgAAAmAAAACAAAAP//////////"/>
              </a:ext>
            </a:extLst>
          </p:cNvSpPr>
          <p:nvPr/>
        </p:nvSpPr>
        <p:spPr>
          <a:xfrm>
            <a:off x="12870815" y="3089910"/>
            <a:ext cx="4118610" cy="1382395"/>
          </a:xfrm>
          <a:prstGeom prst="rect">
            <a:avLst/>
          </a:prstGeom>
          <a:noFill/>
          <a:ln>
            <a:noFill/>
          </a:ln>
          <a:effectLst/>
        </p:spPr>
        <p:txBody>
          <a:bodyPr vert="horz" wrap="square" lIns="0" tIns="0" rIns="0" bIns="0" numCol="1" spcCol="215900" anchor="t"/>
          <a:lstStyle/>
          <a:p>
            <a:pPr algn="l">
              <a:lnSpc>
                <a:spcPts val="9555"/>
              </a:lnSpc>
              <a:defRPr lang="en-us"/>
            </a:pPr>
            <a:r>
              <a:rPr lang="en-us" sz="12100" cap="none">
                <a:solidFill>
                  <a:srgbClr val="000000"/>
                </a:solidFill>
                <a:latin typeface="The Seasons" pitchFamily="0" charset="0"/>
                <a:ea typeface="The Seasons" pitchFamily="0" charset="0"/>
                <a:cs typeface="The Seasons" pitchFamily="0" charset="0"/>
              </a:rPr>
              <a:t>FIRST</a:t>
            </a:r>
            <a:endParaRPr lang="en-us" sz="12100" cap="none">
              <a:solidFill>
                <a:srgbClr val="000000"/>
              </a:solidFill>
              <a:latin typeface="The Seasons" pitchFamily="0" charset="0"/>
              <a:ea typeface="The Seasons" pitchFamily="0" charset="0"/>
              <a:cs typeface="The Seasons" pitchFamily="0" charset="0"/>
            </a:endParaRPr>
          </a:p>
        </p:txBody>
      </p:sp>
      <p:sp>
        <p:nvSpPr>
          <p:cNvPr id="5" name="AutoShape 5"/>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LkkAAGgfAADokAAAhh8AABAAAAAmAAAACAAAAP//////////"/>
              </a:ext>
            </a:extLst>
          </p:cNvSpPr>
          <p:nvPr/>
        </p:nvSpPr>
        <p:spPr>
          <a:xfrm>
            <a:off x="11896090" y="5105400"/>
            <a:ext cx="11659870" cy="1905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
        <p:nvSpPr>
          <p:cNvPr id="6" name="TextBox 6"/>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l4AAPoFAAAsagAAvAgAABAgAAAmAAAACAAAAP//////////"/>
              </a:ext>
            </a:extLst>
          </p:cNvSpPr>
          <p:nvPr/>
        </p:nvSpPr>
        <p:spPr>
          <a:xfrm>
            <a:off x="15439390" y="971550"/>
            <a:ext cx="1819910" cy="448310"/>
          </a:xfrm>
          <a:prstGeom prst="rect">
            <a:avLst/>
          </a:prstGeom>
          <a:noFill/>
          <a:ln>
            <a:noFill/>
          </a:ln>
          <a:effectLst/>
        </p:spPr>
        <p:txBody>
          <a:bodyPr vert="horz" wrap="square" lIns="0" tIns="0" rIns="0" bIns="0" numCol="1" spcCol="215900" anchor="t"/>
          <a:lstStyle/>
          <a:p>
            <a:pPr algn="r">
              <a:lnSpc>
                <a:spcPts val="3645"/>
              </a:lnSpc>
              <a:defRPr lang="en-us"/>
            </a:pPr>
            <a:r>
              <a:rPr lang="en-us" sz="2600" cap="none">
                <a:solidFill>
                  <a:srgbClr val="000000"/>
                </a:solidFill>
                <a:latin typeface="The Seasons" pitchFamily="0" charset="0"/>
                <a:ea typeface="The Seasons" pitchFamily="0" charset="0"/>
                <a:cs typeface="The Seasons" pitchFamily="0" charset="0"/>
              </a:rPr>
              <a:t>Page 02</a:t>
            </a:r>
            <a:endParaRPr lang="en-us" sz="2600" cap="none">
              <a:solidFill>
                <a:srgbClr val="000000"/>
              </a:solidFill>
              <a:latin typeface="The Seasons" pitchFamily="0" charset="0"/>
              <a:ea typeface="The Seasons" pitchFamily="0" charset="0"/>
              <a:cs typeface="The Seasons" pitchFamily="0" charset="0"/>
            </a:endParaRPr>
          </a:p>
        </p:txBody>
      </p:sp>
      <p:sp>
        <p:nvSpPr>
          <p:cNvPr id="7" name="TextBox 7"/>
          <p:cNvSpPr>
            <a:extLst>
              <a:ext uri="smNativeData">
                <pr:smNativeData xmlns:pr="smNativeData" xmlns="smNativeData" val="SMDATA_15_AM4YZxMAAAAlAAAAZAAAAA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rg0AAGgoAACAYQAAIDoAAAAAAAAmAAAACAAAAP//////////"/>
              </a:ext>
            </a:extLst>
          </p:cNvSpPr>
          <p:nvPr/>
        </p:nvSpPr>
        <p:spPr>
          <a:xfrm>
            <a:off x="2223770" y="6568440"/>
            <a:ext cx="13625830" cy="2880360"/>
          </a:xfrm>
          <a:prstGeom prst="rect">
            <a:avLst/>
          </a:prstGeom>
          <a:noFill/>
          <a:ln>
            <a:noFill/>
          </a:ln>
          <a:effectLst/>
        </p:spPr>
        <p:txBody>
          <a:bodyPr vert="horz" wrap="square" lIns="0" tIns="0" rIns="0" bIns="0" numCol="1" spcCol="215900" anchor="t"/>
          <a:lstStyle/>
          <a:p>
            <a:pPr>
              <a:lnSpc>
                <a:spcPts val="4475"/>
              </a:lnSpc>
              <a:defRPr lang="en-us" sz="2795" cap="none">
                <a:solidFill>
                  <a:srgbClr val="000000"/>
                </a:solidFill>
                <a:latin typeface="Poppins" pitchFamily="2" charset="0"/>
                <a:ea typeface="Poppins" pitchFamily="2" charset="0"/>
                <a:cs typeface="Poppins" pitchFamily="2" charset="0"/>
              </a:defRPr>
            </a:pPr>
            <a:r>
              <a:t>We would like to thank the Digital Egypt Pioneers Initiative (DEPI), the Ministry of Communications, and the Minister of Communications for empowering us with new skills. We are also grateful to President El Sisi for supporting initiatives that allow us to gain valuable experience. Your guidance is invaluable to our growth and success.</a:t>
            </a:r>
          </a:p>
          <a:p>
            <a:pPr>
              <a:lnSpc>
                <a:spcPts val="4475"/>
              </a:lnSpc>
              <a:defRPr lang="en-us" sz="2795" cap="none">
                <a:solidFill>
                  <a:srgbClr val="000000"/>
                </a:solidFill>
                <a:latin typeface="Poppins" pitchFamily="2" charset="0"/>
                <a:ea typeface="Poppins" pitchFamily="2" charset="0"/>
                <a:cs typeface="Poppins" pitchFamily="2" charset="0"/>
              </a:defRPr>
            </a:pPr>
          </a:p>
          <a:p>
            <a:pPr>
              <a:lnSpc>
                <a:spcPts val="4475"/>
              </a:lnSpc>
              <a:defRPr lang="en-us" sz="2795" cap="none">
                <a:solidFill>
                  <a:srgbClr val="000000"/>
                </a:solidFill>
                <a:latin typeface="Poppins" pitchFamily="2" charset="0"/>
                <a:ea typeface="Poppins" pitchFamily="2" charset="0"/>
                <a:cs typeface="Poppins" pitchFamily="2" charset="0"/>
              </a:defRPr>
            </a:pPr>
          </a:p>
          <a:p>
            <a:pPr>
              <a:lnSpc>
                <a:spcPts val="4475"/>
              </a:lnSpc>
              <a:defRPr lang="en-us" sz="2795" cap="none">
                <a:solidFill>
                  <a:srgbClr val="000000"/>
                </a:solidFill>
                <a:latin typeface="Poppins" pitchFamily="2" charset="0"/>
                <a:ea typeface="Poppins" pitchFamily="2" charset="0"/>
                <a:cs typeface="Poppins" pitchFamily="2" charset="0"/>
              </a:defRPr>
            </a:pPr>
          </a:p>
          <a:p>
            <a:pPr algn="l">
              <a:lnSpc>
                <a:spcPts val="4475"/>
              </a:lnSpc>
              <a:defRPr lang="en-us" sz="2795" cap="none">
                <a:solidFill>
                  <a:srgbClr val="000000"/>
                </a:solidFill>
                <a:latin typeface="Poppins" pitchFamily="2" charset="0"/>
                <a:ea typeface="Poppins" pitchFamily="2" charset="0"/>
                <a:cs typeface="Poppins" pitchFamily="2" charset="0"/>
              </a:defRPr>
            </a:p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charRg st="4294967295" end="4294967295"/>
                                            </p:txEl>
                                          </p:spTgt>
                                        </p:tgtEl>
                                        <p:attrNameLst>
                                          <p:attrName>style.visibility</p:attrName>
                                        </p:attrNameLst>
                                      </p:cBhvr>
                                      <p:to>
                                        <p:strVal val="visible"/>
                                      </p:to>
                                    </p:set>
                                    <p:anim calcmode="lin" valueType="num">
                                      <p:cBhvr>
                                        <p:cTn id="7" dur="1000" fill="hold"/>
                                        <p:tgtEl>
                                          <p:spTgt spid="4">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4">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4">
                                            <p:txEl>
                                              <p:charRg st="4294967295" end="4294967295"/>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xEl>
                                              <p:charRg st="4294967295" end="4294967295"/>
                                            </p:txEl>
                                          </p:spTgt>
                                        </p:tgtEl>
                                        <p:attrNameLst>
                                          <p:attrName>style.visibility</p:attrName>
                                        </p:attrNameLst>
                                      </p:cBhvr>
                                      <p:to>
                                        <p:strVal val="visible"/>
                                      </p:to>
                                    </p:set>
                                    <p:anim calcmode="lin" valueType="num">
                                      <p:cBhvr>
                                        <p:cTn id="14" dur="500" fill="hold"/>
                                        <p:tgtEl>
                                          <p:spTgt spid="7">
                                            <p:txEl>
                                              <p:charRg st="4294967295" end="4294967295"/>
                                            </p:txEl>
                                          </p:spTgt>
                                        </p:tgtEl>
                                        <p:attrNameLst>
                                          <p:attrName>ppt_x</p:attrName>
                                        </p:attrNameLst>
                                      </p:cBhvr>
                                      <p:tavLst>
                                        <p:tav tm="0">
                                          <p:val>
                                            <p:strVal val="#ppt_x"/>
                                          </p:val>
                                        </p:tav>
                                        <p:tav tm="100000">
                                          <p:val>
                                            <p:strVal val="#ppt_x"/>
                                          </p:val>
                                        </p:tav>
                                      </p:tavLst>
                                    </p:anim>
                                    <p:anim calcmode="lin" valueType="num">
                                      <p:cBhvr>
                                        <p:cTn id="15" dur="500" fill="hold"/>
                                        <p:tgtEl>
                                          <p:spTgt spid="7">
                                            <p:txEl>
                                              <p:charRg st="4294967295" end="429496729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extLst>
      <p:ext uri="smNativeData">
        <pr:smNativeData xmlns:pr="smNativeData" xmlns="smNativeData" val="AM4YZwIAAAAFAAAA/////wEAAAAqAAAAAAAAAAAAAAAAAAAAAAAAAAwAAAD/////AQAAAAIAAAAEAAAAAAAAAAAAAAAAAAAA"/>
      </p:ext>
    </p:extLst>
  </p:timing>
</p:sld>
</file>

<file path=ppt/slides/slide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grpSp>
        <p:nvGrpSpPr>
          <p:cNvPr id="2" name="Group 2"/>
          <p:cNvGrpSpPr>
            <a:extLst>
              <a:ext uri="smNativeData">
                <pr:smNativeData xmlns:pr="smNativeData" xmlns="smNativeData" val="SMDATA_6_AM4YZxMAAAAlAAAAAQAAAA8BAAAAkAAAAEgAAACQAAAASAAAAAAAAAAAAAAAAAAAABcAAAAUAAAAAAAAAAAAAAD/fwAA/38AAAAAAAAJAAAABAAAAAAAAAAfAAAAVAAAAAAAAAAAAAAAAAAAAAAAAAAAAAAAAAAAAAAAAAAAAAAAAAAAAAAAAAAAAAAAAAAAAAAAAAAAAAAAAAAAAAAAAAAAAAAAAAAAAAAAAAAAAAAAAAAAACEAAAAYAAAAFAAAAI0nAAAVBQAALGoAAIQrAAAQAAAAJgAAAAgAAAD/////AAAAAA=="/>
              </a:ext>
            </a:extLst>
          </p:cNvGrpSpPr>
          <p:nvPr/>
        </p:nvGrpSpPr>
        <p:grpSpPr>
          <a:xfrm>
            <a:off x="6429375" y="826135"/>
            <a:ext cx="10829925" cy="6247765"/>
            <a:chOff x="6429375" y="826135"/>
            <a:chExt cx="10829925" cy="6247765"/>
          </a:xfrm>
        </p:grpSpPr>
        <p:pic>
          <p:nvPicPr>
            <p:cNvPr id="3" name="Picture 3"/>
            <p:cNvPicPr>
              <a:picLocks noChangeAspect="1"/>
              <a:extLst>
                <a:ext uri="smNativeData">
                  <pr:smNativeData xmlns:pr="smNativeData" xmlns="smNativeData" val="SMDATA_17_AM4YZx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KYCAAAAAAAApgI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I0nAAAVBQAALGoAAIQrAAAAAAAAJgAAAAgAAAD//////////w=="/>
                </a:ext>
              </a:extLst>
            </p:cNvPicPr>
            <p:nvPr/>
          </p:nvPicPr>
          <p:blipFill>
            <a:blip r:embed="rId3"/>
            <a:srcRect l="0" t="6780" r="0" b="6780"/>
            <a:stretch>
              <a:fillRect/>
            </a:stretch>
          </p:blipFill>
          <p:spPr>
            <a:xfrm>
              <a:off x="6429375" y="826135"/>
              <a:ext cx="10829925" cy="6247765"/>
            </a:xfrm>
            <a:prstGeom prst="rect">
              <a:avLst/>
            </a:prstGeom>
            <a:noFill/>
            <a:ln>
              <a:noFill/>
            </a:ln>
            <a:effectLst/>
          </p:spPr>
        </p:pic>
      </p:grpSp>
      <p:sp>
        <p:nvSpPr>
          <p:cNvPr id="4" name="TextBox 4"/>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N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fCQAABAqAAAsagAA7TwAABAgAAAmAAAACAAAAP//////////"/>
              </a:ext>
            </a:extLst>
          </p:cNvSpPr>
          <p:nvPr/>
        </p:nvSpPr>
        <p:spPr>
          <a:xfrm>
            <a:off x="5930900" y="6837680"/>
            <a:ext cx="11328400" cy="3066415"/>
          </a:xfrm>
          <a:prstGeom prst="rect">
            <a:avLst/>
          </a:prstGeom>
          <a:noFill/>
          <a:ln>
            <a:noFill/>
          </a:ln>
          <a:effectLst/>
        </p:spPr>
        <p:txBody>
          <a:bodyPr vert="horz" wrap="square" lIns="0" tIns="0" rIns="0" bIns="0" numCol="1" spcCol="215900" anchor="t"/>
          <a:lstStyle/>
          <a:p>
            <a:pPr algn="r">
              <a:lnSpc>
                <a:spcPts val="13595"/>
              </a:lnSpc>
              <a:defRPr lang="en-us"/>
            </a:pPr>
            <a:r>
              <a:rPr lang="en-us" sz="10295" cap="none">
                <a:solidFill>
                  <a:srgbClr val="000000"/>
                </a:solidFill>
                <a:latin typeface="The Seasons" pitchFamily="0" charset="0"/>
                <a:ea typeface="The Seasons" pitchFamily="0" charset="0"/>
                <a:cs typeface="The Seasons" pitchFamily="0" charset="0"/>
              </a:rPr>
              <a:t>ABOUT     </a:t>
            </a:r>
            <a:endParaRPr lang="en-us" sz="10295" cap="none">
              <a:solidFill>
                <a:srgbClr val="000000"/>
              </a:solidFill>
              <a:latin typeface="The Seasons" pitchFamily="0" charset="0"/>
              <a:ea typeface="The Seasons" pitchFamily="0" charset="0"/>
              <a:cs typeface="The Seasons" pitchFamily="0" charset="0"/>
            </a:endParaRPr>
          </a:p>
          <a:p>
            <a:pPr algn="r">
              <a:lnSpc>
                <a:spcPts val="8135"/>
              </a:lnSpc>
              <a:defRPr lang="en-us"/>
            </a:pPr>
            <a:r>
              <a:rPr lang="en-us" sz="10295" cap="none">
                <a:solidFill>
                  <a:srgbClr val="000000"/>
                </a:solidFill>
                <a:latin typeface="The Seasons" pitchFamily="0" charset="0"/>
                <a:ea typeface="The Seasons" pitchFamily="0" charset="0"/>
                <a:cs typeface="The Seasons" pitchFamily="0" charset="0"/>
              </a:rPr>
              <a:t> STYLE SPOT</a:t>
            </a:r>
            <a:endParaRPr lang="en-us" sz="10295" cap="none">
              <a:solidFill>
                <a:srgbClr val="000000"/>
              </a:solidFill>
              <a:latin typeface="The Seasons" pitchFamily="0" charset="0"/>
              <a:ea typeface="The Seasons" pitchFamily="0" charset="0"/>
              <a:cs typeface="The Seasons" pitchFamily="0" charset="0"/>
            </a:endParaRPr>
          </a:p>
        </p:txBody>
      </p:sp>
      <p:sp>
        <p:nvSpPr>
          <p:cNvPr id="5" name="AutoShape 5"/>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AAAAOAzAAC6OgAA/jMAABAAAAAmAAAACAAAAP//////////"/>
              </a:ext>
            </a:extLst>
          </p:cNvSpPr>
          <p:nvPr/>
        </p:nvSpPr>
        <p:spPr>
          <a:xfrm>
            <a:off x="0" y="8432800"/>
            <a:ext cx="9546590" cy="1905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
        <p:nvSpPr>
          <p:cNvPr id="6" name="TextBox 6"/>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VAYAADI2AACGEQAA9DgAABAgAAAmAAAACAAAAP//////////"/>
              </a:ext>
            </a:extLst>
          </p:cNvSpPr>
          <p:nvPr/>
        </p:nvSpPr>
        <p:spPr>
          <a:xfrm>
            <a:off x="1028700" y="8809990"/>
            <a:ext cx="1819910" cy="448310"/>
          </a:xfrm>
          <a:prstGeom prst="rect">
            <a:avLst/>
          </a:prstGeom>
          <a:noFill/>
          <a:ln>
            <a:noFill/>
          </a:ln>
          <a:effectLst/>
        </p:spPr>
        <p:txBody>
          <a:bodyPr vert="horz" wrap="square" lIns="0" tIns="0" rIns="0" bIns="0" numCol="1" spcCol="215900" anchor="t"/>
          <a:lstStyle/>
          <a:p>
            <a:pPr algn="l">
              <a:lnSpc>
                <a:spcPts val="3645"/>
              </a:lnSpc>
              <a:defRPr lang="en-us"/>
            </a:pPr>
            <a:r>
              <a:rPr lang="en-us" sz="2600" cap="none">
                <a:solidFill>
                  <a:srgbClr val="000000"/>
                </a:solidFill>
                <a:latin typeface="The Seasons" pitchFamily="0" charset="0"/>
                <a:ea typeface="The Seasons" pitchFamily="0" charset="0"/>
                <a:cs typeface="The Seasons" pitchFamily="0" charset="0"/>
              </a:rPr>
              <a:t>Page 03</a:t>
            </a:r>
            <a:endParaRPr lang="en-us" sz="2600" cap="none">
              <a:solidFill>
                <a:srgbClr val="000000"/>
              </a:solidFill>
              <a:latin typeface="The Seasons" pitchFamily="0" charset="0"/>
              <a:ea typeface="The Seasons" pitchFamily="0" charset="0"/>
              <a:cs typeface="The Seasons" pitchFamily="0" charset="0"/>
            </a:endParaRPr>
          </a:p>
        </p:txBody>
      </p:sp>
      <p:sp>
        <p:nvSpPr>
          <p:cNvPr id="7" name="TextBox 7"/>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QQMAAMgKAADRJQAAHSUAABAgAAAmAAAACAAAAP//////////"/>
              </a:ext>
            </a:extLst>
          </p:cNvSpPr>
          <p:nvPr/>
        </p:nvSpPr>
        <p:spPr>
          <a:xfrm>
            <a:off x="528955" y="1752600"/>
            <a:ext cx="5618480" cy="4280535"/>
          </a:xfrm>
          <a:prstGeom prst="rect">
            <a:avLst/>
          </a:prstGeom>
          <a:noFill/>
          <a:ln>
            <a:noFill/>
          </a:ln>
          <a:effectLst/>
        </p:spPr>
        <p:txBody>
          <a:bodyPr vert="horz" wrap="square" lIns="0" tIns="0" rIns="0" bIns="0" numCol="1" spcCol="215900" anchor="t"/>
          <a:lstStyle/>
          <a:p>
            <a:pPr algn="ctr">
              <a:lnSpc>
                <a:spcPts val="3780"/>
              </a:lnSpc>
              <a:defRPr lang="en-us"/>
            </a:pPr>
            <a:r>
              <a:rPr lang="en-us" sz="2360" cap="none">
                <a:solidFill>
                  <a:srgbClr val="000000"/>
                </a:solidFill>
                <a:latin typeface="Poppins" pitchFamily="2" charset="0"/>
                <a:ea typeface="Poppins" pitchFamily="2" charset="0"/>
                <a:cs typeface="Poppins" pitchFamily="2" charset="0"/>
              </a:rPr>
              <a:t>Our e-commerce project aims to be the premier platform for exporting Egyptian clothing internationally, enhancing our nation's exports and boosting foreign currency reserves. By connecting local artisans with global markets, we promote Egypt's rich textile heritage while driving economic growth.</a:t>
            </a:r>
            <a:endParaRPr lang="en-us" sz="2360" cap="none">
              <a:solidFill>
                <a:srgbClr val="000000"/>
              </a:solidFill>
              <a:latin typeface="Poppins" pitchFamily="2" charset="0"/>
              <a:ea typeface="Poppins" pitchFamily="2" charset="0"/>
              <a:cs typeface="Poppins" pitchFamily="2" charset="0"/>
            </a:endParaR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charRg st="4294967295" end="4294967295"/>
                                            </p:txEl>
                                          </p:spTgt>
                                        </p:tgtEl>
                                        <p:attrNameLst>
                                          <p:attrName>style.visibility</p:attrName>
                                        </p:attrNameLst>
                                      </p:cBhvr>
                                      <p:to>
                                        <p:strVal val="visible"/>
                                      </p:to>
                                    </p:set>
                                    <p:anim calcmode="lin" valueType="num">
                                      <p:cBhvr>
                                        <p:cTn id="7" dur="1000" fill="hold"/>
                                        <p:tgtEl>
                                          <p:spTgt spid="4">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4">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4">
                                            <p:txEl>
                                              <p:charRg st="4294967295" end="4294967295"/>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charRg st="4294967295" end="4294967295"/>
                                            </p:txEl>
                                          </p:spTgt>
                                        </p:tgtEl>
                                        <p:attrNameLst>
                                          <p:attrName>style.visibility</p:attrName>
                                        </p:attrNameLst>
                                      </p:cBhvr>
                                      <p:to>
                                        <p:strVal val="visible"/>
                                      </p:to>
                                    </p:set>
                                    <p:anim calcmode="lin" valueType="num">
                                      <p:cBhvr>
                                        <p:cTn id="14" dur="1000" fill="hold"/>
                                        <p:tgtEl>
                                          <p:spTgt spid="7">
                                            <p:txEl>
                                              <p:charRg st="4294967295" end="4294967295"/>
                                            </p:txEl>
                                          </p:spTgt>
                                        </p:tgtEl>
                                        <p:attrNameLst>
                                          <p:attrName>ppt_x</p:attrName>
                                        </p:attrNameLst>
                                      </p:cBhvr>
                                      <p:tavLst>
                                        <p:tav tm="0">
                                          <p:val>
                                            <p:strVal val="#ppt_x"/>
                                          </p:val>
                                        </p:tav>
                                        <p:tav tm="100000">
                                          <p:val>
                                            <p:strVal val="#ppt_x"/>
                                          </p:val>
                                        </p:tav>
                                      </p:tavLst>
                                    </p:anim>
                                    <p:anim calcmode="lin" valueType="num">
                                      <p:cBhvr>
                                        <p:cTn id="15" dur="1000" fill="hold"/>
                                        <p:tgtEl>
                                          <p:spTgt spid="7">
                                            <p:txEl>
                                              <p:charRg st="4294967295" end="4294967295"/>
                                            </p:txEl>
                                          </p:spTgt>
                                        </p:tgtEl>
                                        <p:attrNameLst>
                                          <p:attrName>ppt_y</p:attrName>
                                        </p:attrNameLst>
                                      </p:cBhvr>
                                      <p:tavLst>
                                        <p:tav tm="0">
                                          <p:val>
                                            <p:strVal val="#ppt_y+.1"/>
                                          </p:val>
                                        </p:tav>
                                        <p:tav tm="100000">
                                          <p:val>
                                            <p:strVal val="#ppt_y"/>
                                          </p:val>
                                        </p:tav>
                                      </p:tavLst>
                                    </p:anim>
                                    <p:animEffect transition="in" filter="fade">
                                      <p:cBhvr>
                                        <p:cTn id="16" dur="1000"/>
                                        <p:tgtEl>
                                          <p:spTgt spid="7">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extLst>
      <p:ext uri="smNativeData">
        <pr:smNativeData xmlns:pr="smNativeData" xmlns="smNativeData" val="AM4YZwIAAAAFAAAA/////wEAAAAqAAAAAAAAAAAAAAAAAAAAAAAAAAwAAAD/////AQAAACoAAAAAAAAAAAAAAAAAAAAAAAAA"/>
      </p:ext>
    </p:extLst>
  </p:timing>
</p:sld>
</file>

<file path=ppt/slides/slide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sp>
        <p:nvSpPr>
          <p:cNvPr id="2" name="TextBox 2"/>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Oy4AAGgIAABGUQAABBoAABAgAAAmAAAACAAAAP//////////"/>
              </a:ext>
            </a:extLst>
          </p:cNvSpPr>
          <p:nvPr/>
        </p:nvSpPr>
        <p:spPr>
          <a:xfrm>
            <a:off x="7515225" y="1366520"/>
            <a:ext cx="5696585" cy="2862580"/>
          </a:xfrm>
          <a:prstGeom prst="rect">
            <a:avLst/>
          </a:prstGeom>
          <a:noFill/>
          <a:ln>
            <a:noFill/>
          </a:ln>
          <a:effectLst/>
        </p:spPr>
        <p:txBody>
          <a:bodyPr vert="horz" wrap="square" lIns="0" tIns="0" rIns="0" bIns="0" numCol="1" spcCol="215900" anchor="t"/>
          <a:lstStyle/>
          <a:p>
            <a:pPr>
              <a:lnSpc>
                <a:spcPts val="6320"/>
              </a:lnSpc>
              <a:defRPr lang="en-us"/>
            </a:pPr>
            <a:r>
              <a:rPr lang="en-us" sz="11175" cap="none">
                <a:solidFill>
                  <a:srgbClr val="000000"/>
                </a:solidFill>
                <a:latin typeface="The Seasons" pitchFamily="0" charset="0"/>
                <a:ea typeface="The Seasons" pitchFamily="0" charset="0"/>
                <a:cs typeface="The Seasons" pitchFamily="0" charset="0"/>
              </a:rPr>
              <a:t>     </a:t>
            </a:r>
            <a:r>
              <a:rPr lang="en-us" sz="8000" cap="none">
                <a:solidFill>
                  <a:srgbClr val="000000"/>
                </a:solidFill>
                <a:latin typeface="The Seasons" pitchFamily="0" charset="0"/>
                <a:ea typeface="The Seasons" pitchFamily="0" charset="0"/>
                <a:cs typeface="The Seasons" pitchFamily="0" charset="0"/>
              </a:rPr>
              <a:t>OUR </a:t>
            </a:r>
            <a:endParaRPr lang="en-us" sz="8000" cap="none">
              <a:solidFill>
                <a:srgbClr val="000000"/>
              </a:solidFill>
              <a:latin typeface="The Seasons" pitchFamily="0" charset="0"/>
              <a:ea typeface="The Seasons" pitchFamily="0" charset="0"/>
              <a:cs typeface="The Seasons" pitchFamily="0" charset="0"/>
            </a:endParaRPr>
          </a:p>
          <a:p>
            <a:pPr algn="ctr">
              <a:lnSpc>
                <a:spcPts val="7760"/>
              </a:lnSpc>
              <a:defRPr lang="en-us"/>
            </a:pPr>
            <a:r>
              <a:rPr lang="en-us" sz="8000" cap="none">
                <a:solidFill>
                  <a:srgbClr val="000000"/>
                </a:solidFill>
                <a:latin typeface="The Seasons" pitchFamily="0" charset="0"/>
                <a:ea typeface="The Seasons" pitchFamily="0" charset="0"/>
                <a:cs typeface="The Seasons" pitchFamily="0" charset="0"/>
              </a:rPr>
              <a:t>FEASIBILITY    STUDY</a:t>
            </a:r>
            <a:endParaRPr lang="en-us" sz="8000" cap="none">
              <a:solidFill>
                <a:srgbClr val="000000"/>
              </a:solidFill>
              <a:latin typeface="The Seasons" pitchFamily="0" charset="0"/>
              <a:ea typeface="The Seasons" pitchFamily="0" charset="0"/>
              <a:cs typeface="The Seasons" pitchFamily="0" charset="0"/>
            </a:endParaRPr>
          </a:p>
        </p:txBody>
      </p:sp>
      <p:sp>
        <p:nvSpPr>
          <p:cNvPr id="3" name="AutoShape 3"/>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BsEAR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0T4AABgGAADDcwAAVAYAABAAAAAmAAAACAAAAP//////////"/>
              </a:ext>
            </a:extLst>
          </p:cNvSpPr>
          <p:nvPr/>
        </p:nvSpPr>
        <p:spPr>
          <a:xfrm>
            <a:off x="10211435" y="990600"/>
            <a:ext cx="8606790" cy="3810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
        <p:nvSpPr>
          <p:cNvPr id="4" name="TextBox 5"/>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9WIAADI2AAAsagAA9DgAABAgAAAmAAAACAAAAP//////////"/>
              </a:ext>
            </a:extLst>
          </p:cNvSpPr>
          <p:nvPr/>
        </p:nvSpPr>
        <p:spPr>
          <a:xfrm>
            <a:off x="16086455" y="8809990"/>
            <a:ext cx="1172845" cy="448310"/>
          </a:xfrm>
          <a:prstGeom prst="rect">
            <a:avLst/>
          </a:prstGeom>
          <a:noFill/>
          <a:ln>
            <a:noFill/>
          </a:ln>
          <a:effectLst/>
        </p:spPr>
        <p:txBody>
          <a:bodyPr vert="horz" wrap="square" lIns="0" tIns="0" rIns="0" bIns="0" numCol="1" spcCol="215900" anchor="t"/>
          <a:lstStyle/>
          <a:p>
            <a:pPr algn="r">
              <a:lnSpc>
                <a:spcPts val="3645"/>
              </a:lnSpc>
              <a:defRPr lang="en-us"/>
            </a:pPr>
            <a:r>
              <a:rPr lang="en-us" sz="2600" cap="none">
                <a:solidFill>
                  <a:srgbClr val="000000"/>
                </a:solidFill>
                <a:latin typeface="The Seasons" pitchFamily="0" charset="0"/>
                <a:ea typeface="The Seasons" pitchFamily="0" charset="0"/>
                <a:cs typeface="The Seasons" pitchFamily="0" charset="0"/>
              </a:rPr>
              <a:t>Page 04</a:t>
            </a:r>
            <a:endParaRPr lang="en-us" sz="2600" cap="none">
              <a:solidFill>
                <a:srgbClr val="000000"/>
              </a:solidFill>
              <a:latin typeface="The Seasons" pitchFamily="0" charset="0"/>
              <a:ea typeface="The Seasons" pitchFamily="0" charset="0"/>
              <a:cs typeface="The Seasons" pitchFamily="0" charset="0"/>
            </a:endParaRPr>
          </a:p>
        </p:txBody>
      </p:sp>
      <p:sp>
        <p:nvSpPr>
          <p:cNvPr id="5" name="Freeform 4"/>
          <p:cNvSpPr>
            <a:extLst>
              <a:ext uri="smNativeData">
                <pr:smNativeData xmlns:pr="smNativeData" xmlns="smNativeData" val="SMDATA_15_AM4YZxMAAAAlAAAACwAAAA0AAAAAAAAAAIEQAACVKgAAPC4AAAAAAAAAAAAAAAAAAAEAAABQAAAAAAAAAAAA4D8AAAAAAADgPwAAAAAAAOA/AAAAAAAA4D8AAAAAAADgPwAAAAAAAOA/AAAAAAAA4D8AAAAAAADgPwAAAAAAAOA/AAAAAAAA4D8CAAAAjAAAAAEAAAACAAAA////AP///wgAAAAAAAAAAJgU8l1afxlPoJAA3kyJ508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JYZ6k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AAAAIEQAACVKgAAPC4AABAAAAAmAAAACAAAAP//////////"/>
              </a:ext>
            </a:extLst>
          </p:cNvSpPr>
          <p:nvPr/>
        </p:nvSpPr>
        <p:spPr>
          <a:xfrm>
            <a:off x="0" y="2682875"/>
            <a:ext cx="6922135" cy="4832985"/>
          </a:xfrm>
          <a:custGeom>
            <a:avLst/>
            <a:gdLst/>
            <a:ahLst/>
            <a:cxnLst/>
            <a:rect l="0" t="0" r="6922135" b="4832985"/>
            <a:pathLst>
              <a:path w="6922135" h="4832985">
                <a:moveTo>
                  <a:pt x="0" y="0"/>
                </a:moveTo>
                <a:lnTo>
                  <a:pt x="6922135" y="0"/>
                </a:lnTo>
                <a:lnTo>
                  <a:pt x="6922135" y="4832984"/>
                </a:lnTo>
                <a:lnTo>
                  <a:pt x="0" y="4832984"/>
                </a:lnTo>
                <a:lnTo>
                  <a:pt x="0" y="0"/>
                </a:lnTo>
                <a:close/>
              </a:path>
            </a:pathLst>
          </a:custGeom>
          <a:blipFill>
            <a:blip r:embed="rId3">
              <a:extLst>
                <a:ext uri="{96DAC541-7B7A-43D3-8B79-37D633B846F1}">
                  <asvg:svgBlip xmlns:asvg="http://schemas.microsoft.com/office/drawing/2016/SVG/main" r:embed="rId4"/>
                </a:ext>
              </a:extLst>
            </a:blip>
            <a:srcRect/>
            <a:stretch/>
          </a:blipFill>
          <a:ln>
            <a:noFill/>
          </a:ln>
          <a:effectLst/>
        </p:spPr>
        <p:txBody>
          <a:bodyPr vert="horz" wrap="square" lIns="0" tIns="2682875" rIns="6922135" bIns="7515860" numCol="1" spcCol="215900" anchor="t"/>
          <a:lstStyle/>
          <a:p>
            <a:pPr>
              <a:defRPr lang="en-us"/>
            </a:pPr>
          </a:p>
        </p:txBody>
      </p:sp>
      <p:sp>
        <p:nvSpPr>
          <p:cNvPr id="6" name="TextBox 15"/>
          <p:cNvSpPr>
            <a:extLst>
              <a:ext uri="smNativeData">
                <pr:smNativeData xmlns:pr="smNativeData" xmlns="smNativeData" val="SMDATA_15_AM4YZxMAAAAlAAAAZAAAAE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T4G9Bf///wEAAAAAAAAAAAAAAAAAAAAAAAAAAAAAAAAAAAAAAAAAAAAAAAB/f38A7uzhA8zMzADAwP8Af39/AAAAAAAAAAAAAAAAAAAAAAAAAAAAIQAAABgAAAAUAAAAkywAABgcAAAAaQAAHDEAABAgAAAmAAAACAAAAP//////////"/>
              </a:ext>
            </a:extLst>
          </p:cNvSpPr>
          <p:nvPr/>
        </p:nvSpPr>
        <p:spPr>
          <a:xfrm>
            <a:off x="7245985" y="4566920"/>
            <a:ext cx="9822815" cy="3416300"/>
          </a:xfrm>
          <a:prstGeom prst="rect">
            <a:avLst/>
          </a:prstGeom>
          <a:noFill/>
          <a:ln>
            <a:noFill/>
          </a:ln>
          <a:effectLst/>
        </p:spPr>
        <p:txBody>
          <a:bodyPr vert="horz" wrap="square" lIns="91440" tIns="45720" rIns="91440" bIns="45720" numCol="1" spcCol="215900" anchor="t"/>
          <a:lstStyle/>
          <a:p>
            <a:pPr>
              <a:defRPr lang="en-us"/>
            </a:pPr>
            <a:r>
              <a:rPr lang="en-us" sz="3600" b="1" cap="none">
                <a:solidFill>
                  <a:srgbClr val="000000"/>
                </a:solidFill>
                <a:latin typeface="Source Sans Pro" pitchFamily="2" charset="0"/>
                <a:ea typeface="Source Sans Pro" pitchFamily="2" charset="0"/>
                <a:cs typeface="Calibri" pitchFamily="2" charset="0"/>
              </a:rPr>
              <a:t>Budget:</a:t>
            </a:r>
            <a:r>
              <a:rPr lang="en-us" sz="3600" cap="none">
                <a:solidFill>
                  <a:srgbClr val="000000"/>
                </a:solidFill>
                <a:latin typeface="Source Sans Pro" pitchFamily="2" charset="0"/>
                <a:ea typeface="Source Sans Pro" pitchFamily="2" charset="0"/>
                <a:cs typeface="Calibri" pitchFamily="2" charset="0"/>
              </a:rPr>
              <a:t> Initial investment of $22,000 with monthly operating costs of $3,400; projected annual revenue of $60,000.</a:t>
            </a:r>
            <a:endParaRPr lang="en-us" sz="3600" cap="none">
              <a:solidFill>
                <a:srgbClr val="000000"/>
              </a:solidFill>
              <a:latin typeface="Source Sans Pro" pitchFamily="2" charset="0"/>
              <a:ea typeface="Source Sans Pro" pitchFamily="2" charset="0"/>
              <a:cs typeface="Calibri" pitchFamily="2" charset="0"/>
            </a:endParaRPr>
          </a:p>
          <a:p>
            <a:pPr>
              <a:defRPr lang="en-us"/>
            </a:pPr>
            <a:r>
              <a:rPr lang="en-us" sz="3600" b="1" cap="none">
                <a:solidFill>
                  <a:srgbClr val="000000"/>
                </a:solidFill>
                <a:latin typeface="Source Sans Pro" pitchFamily="2" charset="0"/>
                <a:ea typeface="Source Sans Pro" pitchFamily="2" charset="0"/>
                <a:cs typeface="Calibri" pitchFamily="2" charset="0"/>
              </a:rPr>
              <a:t>Profit Projection: </a:t>
            </a:r>
            <a:r>
              <a:rPr lang="en-us" sz="3600" cap="none">
                <a:solidFill>
                  <a:srgbClr val="000000"/>
                </a:solidFill>
                <a:latin typeface="Source Sans Pro" pitchFamily="2" charset="0"/>
                <a:ea typeface="Source Sans Pro" pitchFamily="2" charset="0"/>
                <a:cs typeface="Calibri" pitchFamily="2" charset="0"/>
              </a:rPr>
              <a:t>Anticipated first-year profit of $19,200, demonstrating a strong potential for growth and sustainability.</a:t>
            </a:r>
            <a:endParaRPr lang="en-us" sz="3600" cap="none">
              <a:solidFill>
                <a:srgbClr val="000000"/>
              </a:solidFill>
              <a:latin typeface="Source Sans Pro" pitchFamily="2" charset="0"/>
              <a:ea typeface="Source Sans Pro" pitchFamily="2" charset="0"/>
              <a:cs typeface="Calibri" pitchFamily="2" charset="0"/>
            </a:endParaR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charRg st="4294967295" end="4294967295"/>
                                            </p:txEl>
                                          </p:spTgt>
                                        </p:tgtEl>
                                        <p:attrNameLst>
                                          <p:attrName>style.visibility</p:attrName>
                                        </p:attrNameLst>
                                      </p:cBhvr>
                                      <p:to>
                                        <p:strVal val="visible"/>
                                      </p:to>
                                    </p:set>
                                    <p:anim calcmode="lin" valueType="num">
                                      <p:cBhvr>
                                        <p:cTn id="7" dur="1000" fill="hold"/>
                                        <p:tgtEl>
                                          <p:spTgt spid="2">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2">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2">
                                            <p:txEl>
                                              <p:charRg st="4294967295" end="4294967295"/>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charRg st="4294967295" end="4294967295"/>
                                            </p:txEl>
                                          </p:spTgt>
                                        </p:tgtEl>
                                        <p:attrNameLst>
                                          <p:attrName>style.visibility</p:attrName>
                                        </p:attrNameLst>
                                      </p:cBhvr>
                                      <p:to>
                                        <p:strVal val="visible"/>
                                      </p:to>
                                    </p:set>
                                    <p:anim calcmode="lin" valueType="num">
                                      <p:cBhvr>
                                        <p:cTn id="14" dur="1000" fill="hold"/>
                                        <p:tgtEl>
                                          <p:spTgt spid="6">
                                            <p:txEl>
                                              <p:charRg st="4294967295" end="4294967295"/>
                                            </p:txEl>
                                          </p:spTgt>
                                        </p:tgtEl>
                                        <p:attrNameLst>
                                          <p:attrName>ppt_x</p:attrName>
                                        </p:attrNameLst>
                                      </p:cBhvr>
                                      <p:tavLst>
                                        <p:tav tm="0">
                                          <p:val>
                                            <p:strVal val="#ppt_x"/>
                                          </p:val>
                                        </p:tav>
                                        <p:tav tm="100000">
                                          <p:val>
                                            <p:strVal val="#ppt_x"/>
                                          </p:val>
                                        </p:tav>
                                      </p:tavLst>
                                    </p:anim>
                                    <p:anim calcmode="lin" valueType="num">
                                      <p:cBhvr>
                                        <p:cTn id="15" dur="1000" fill="hold"/>
                                        <p:tgtEl>
                                          <p:spTgt spid="6">
                                            <p:txEl>
                                              <p:charRg st="4294967295" end="4294967295"/>
                                            </p:txEl>
                                          </p:spTgt>
                                        </p:tgtEl>
                                        <p:attrNameLst>
                                          <p:attrName>ppt_y</p:attrName>
                                        </p:attrNameLst>
                                      </p:cBhvr>
                                      <p:tavLst>
                                        <p:tav tm="0">
                                          <p:val>
                                            <p:strVal val="#ppt_y+.1"/>
                                          </p:val>
                                        </p:tav>
                                        <p:tav tm="100000">
                                          <p:val>
                                            <p:strVal val="#ppt_y"/>
                                          </p:val>
                                        </p:tav>
                                      </p:tavLst>
                                    </p:anim>
                                    <p:animEffect transition="in" filter="fade">
                                      <p:cBhvr>
                                        <p:cTn id="16" dur="1000"/>
                                        <p:tgtEl>
                                          <p:spTgt spid="6">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extLst>
      <p:ext uri="smNativeData">
        <pr:smNativeData xmlns:pr="smNativeData" xmlns="smNativeData" val="AM4YZwIAAAAFAAAA/////wEAAAAqAAAAAAAAAAAAAAAAAAAAAAAAAAwAAAD/////AQAAACoAAAAAAAAAAAAAAAAAAAAAAAAA"/>
      </p:ext>
    </p:extLst>
  </p:timing>
</p:sld>
</file>

<file path=ppt/slides/slide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sp>
        <p:nvSpPr>
          <p:cNvPr id="2" name="TextBox 2"/>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4wAAAKYEAAAEQAAAYg4AAAAgAAAmAAAACAAAAP//////////"/>
              </a:ext>
            </a:extLst>
          </p:cNvSpPr>
          <p:nvPr/>
        </p:nvSpPr>
        <p:spPr>
          <a:xfrm>
            <a:off x="144145" y="755650"/>
            <a:ext cx="10262235" cy="1582420"/>
          </a:xfrm>
          <a:prstGeom prst="rect">
            <a:avLst/>
          </a:prstGeom>
          <a:noFill/>
          <a:ln>
            <a:noFill/>
          </a:ln>
          <a:effectLst/>
        </p:spPr>
        <p:txBody>
          <a:bodyPr vert="horz" wrap="square" lIns="0" tIns="0" rIns="0" bIns="0" numCol="1" spcCol="215900" anchor="t"/>
          <a:lstStyle/>
          <a:p>
            <a:pPr algn="l">
              <a:lnSpc>
                <a:spcPts val="12460"/>
              </a:lnSpc>
              <a:defRPr lang="en-us"/>
            </a:pPr>
            <a:r>
              <a:rPr lang="en-us" sz="12100" cap="none">
                <a:solidFill>
                  <a:srgbClr val="000000"/>
                </a:solidFill>
                <a:latin typeface="The Seasons" pitchFamily="0" charset="0"/>
                <a:ea typeface="The Seasons" pitchFamily="0" charset="0"/>
                <a:cs typeface="The Seasons" pitchFamily="0" charset="0"/>
              </a:rPr>
              <a:t> TECH STACK  </a:t>
            </a:r>
            <a:endParaRPr lang="en-us" sz="12100" cap="none">
              <a:solidFill>
                <a:srgbClr val="000000"/>
              </a:solidFill>
              <a:latin typeface="The Seasons" pitchFamily="0" charset="0"/>
              <a:ea typeface="The Seasons" pitchFamily="0" charset="0"/>
              <a:cs typeface="The Seasons" pitchFamily="0" charset="0"/>
            </a:endParaRPr>
          </a:p>
        </p:txBody>
      </p:sp>
      <p:sp>
        <p:nvSpPr>
          <p:cNvPr id="3" name="AutoShape 3"/>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zIAAJoOAAC9eQAAmg4AABAAAAAmAAAACAAAAP//////////"/>
              </a:ext>
            </a:extLst>
          </p:cNvSpPr>
          <p:nvPr/>
        </p:nvSpPr>
        <p:spPr>
          <a:xfrm rot="5615">
            <a:off x="8129905" y="2373630"/>
            <a:ext cx="11659870" cy="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
        <p:nvSpPr>
          <p:cNvPr id="4" name="Freeform 4"/>
          <p:cNvSpPr>
            <a:extLst>
              <a:ext uri="smNativeData">
                <pr:smNativeData xmlns:pr="smNativeData" xmlns="smNativeData" val="SMDATA_15_AM4YZxMAAAAlAAAACwAAAA0AAAAAyQsAAMsTAACTQQAAoTcAAAAAAAAAAAAAAAAAAAEAAABQAAAAAAAAAAAA4D8AAAAAAADgPwAAAAAAAOA/AAAAAAAA4D8AAAAAAADgPwAAAAAAAOA/AAAAAAAA4D8AAAAAAADgPwAAAAAAAOA/AAAAAAAA4D8CAAAAjAAAAAEAAAACAAAA////AP///wgAAAAAAAAAACiDbxS+lcpCrwGJ3Jg0LxU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QsAAMsTAACTQQAAoTcAABAAAAAmAAAACAAAAP//////////"/>
              </a:ext>
            </a:extLst>
          </p:cNvSpPr>
          <p:nvPr/>
        </p:nvSpPr>
        <p:spPr>
          <a:xfrm>
            <a:off x="1915795" y="3217545"/>
            <a:ext cx="8743950" cy="5825490"/>
          </a:xfrm>
          <a:custGeom>
            <a:avLst/>
            <a:gdLst/>
            <a:ahLst/>
            <a:cxnLst/>
            <a:rect l="0" t="0" r="8743950" b="5825490"/>
            <a:pathLst>
              <a:path w="8743950" h="5825490">
                <a:moveTo>
                  <a:pt x="0" y="0"/>
                </a:moveTo>
                <a:lnTo>
                  <a:pt x="8743949" y="0"/>
                </a:lnTo>
                <a:lnTo>
                  <a:pt x="8743949" y="5825490"/>
                </a:lnTo>
                <a:lnTo>
                  <a:pt x="0" y="5825490"/>
                </a:lnTo>
                <a:lnTo>
                  <a:pt x="0" y="0"/>
                </a:lnTo>
                <a:close/>
              </a:path>
            </a:pathLst>
          </a:custGeom>
          <a:blipFill>
            <a:blip r:embed="rId3"/>
            <a:srcRect/>
            <a:stretch/>
          </a:blipFill>
          <a:ln>
            <a:noFill/>
          </a:ln>
          <a:effectLst/>
        </p:spPr>
        <p:txBody>
          <a:bodyPr vert="horz" wrap="square" lIns="1915795" tIns="3217545" rIns="10659745" bIns="9043035" numCol="1" spcCol="215900" anchor="t"/>
          <a:lstStyle/>
          <a:p>
            <a:pPr>
              <a:defRPr lang="en-us"/>
            </a:pPr>
          </a:p>
        </p:txBody>
      </p:sp>
      <p:sp>
        <p:nvSpPr>
          <p:cNvPr id="5" name="TextBox 5"/>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DWMAAJwDAAAsagAAXgYAABAgAAAmAAAACAAAAP//////////"/>
              </a:ext>
            </a:extLst>
          </p:cNvSpPr>
          <p:nvPr/>
        </p:nvSpPr>
        <p:spPr>
          <a:xfrm>
            <a:off x="16101695" y="586740"/>
            <a:ext cx="1157605" cy="448310"/>
          </a:xfrm>
          <a:prstGeom prst="rect">
            <a:avLst/>
          </a:prstGeom>
          <a:noFill/>
          <a:ln>
            <a:noFill/>
          </a:ln>
          <a:effectLst/>
        </p:spPr>
        <p:txBody>
          <a:bodyPr vert="horz" wrap="square" lIns="0" tIns="0" rIns="0" bIns="0" numCol="1" spcCol="215900" anchor="t"/>
          <a:lstStyle/>
          <a:p>
            <a:pPr algn="r">
              <a:lnSpc>
                <a:spcPts val="3645"/>
              </a:lnSpc>
              <a:defRPr lang="en-us"/>
            </a:pPr>
            <a:r>
              <a:rPr lang="en-us" sz="2600" cap="none">
                <a:solidFill>
                  <a:srgbClr val="000000"/>
                </a:solidFill>
                <a:latin typeface="The Seasons" pitchFamily="0" charset="0"/>
                <a:ea typeface="The Seasons" pitchFamily="0" charset="0"/>
                <a:cs typeface="The Seasons" pitchFamily="0" charset="0"/>
              </a:rPr>
              <a:t>Page 05</a:t>
            </a:r>
            <a:endParaRPr lang="en-us" sz="2600" cap="none">
              <a:solidFill>
                <a:srgbClr val="000000"/>
              </a:solidFill>
              <a:latin typeface="The Seasons" pitchFamily="0" charset="0"/>
              <a:ea typeface="The Seasons" pitchFamily="0" charset="0"/>
              <a:cs typeface="The Seasons" pitchFamily="0" charset="0"/>
            </a:endParaRPr>
          </a:p>
        </p:txBody>
      </p:sp>
      <p:sp>
        <p:nvSpPr>
          <p:cNvPr id="6" name="TextBox 6"/>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VkQAAOQRAABJaAAAoTcAABAgAAAmAAAACAAAAP//////////"/>
              </a:ext>
            </a:extLst>
          </p:cNvSpPr>
          <p:nvPr/>
        </p:nvSpPr>
        <p:spPr>
          <a:xfrm>
            <a:off x="11108690" y="2908300"/>
            <a:ext cx="5843905" cy="6134735"/>
          </a:xfrm>
          <a:prstGeom prst="rect">
            <a:avLst/>
          </a:prstGeom>
          <a:noFill/>
          <a:ln>
            <a:noFill/>
          </a:ln>
          <a:effectLst/>
        </p:spPr>
        <p:txBody>
          <a:bodyPr vert="horz" wrap="square" lIns="0" tIns="0" rIns="0" bIns="0" numCol="1" spcCol="215900" anchor="t"/>
          <a:lstStyle/>
          <a:p>
            <a:pPr algn="l">
              <a:lnSpc>
                <a:spcPts val="4440"/>
              </a:lnSpc>
              <a:defRPr lang="en-us"/>
            </a:pPr>
          </a:p>
          <a:p>
            <a:pPr lvl="1" marL="599440" indent="-299720" algn="l">
              <a:lnSpc>
                <a:spcPts val="4440"/>
              </a:lnSpc>
              <a:buFont typeface="Arial" pitchFamily="2" charset="0"/>
              <a:buChar char="•"/>
              <a:defRPr lang="en-us"/>
            </a:pPr>
            <a:r>
              <a:rPr lang="en-us" sz="2775" b="1" cap="none">
                <a:solidFill>
                  <a:srgbClr val="000000"/>
                </a:solidFill>
                <a:latin typeface="Poppins Bold" pitchFamily="0" charset="0"/>
                <a:ea typeface="Poppins Bold" pitchFamily="0" charset="0"/>
                <a:cs typeface="Poppins Bold" pitchFamily="0" charset="0"/>
              </a:rPr>
              <a:t>HTML/CSS/typeScript: </a:t>
            </a:r>
            <a:r>
              <a:rPr lang="en-us" sz="2775" cap="none">
                <a:solidFill>
                  <a:srgbClr val="000000"/>
                </a:solidFill>
                <a:latin typeface="Poppins" pitchFamily="2" charset="0"/>
                <a:ea typeface="Poppins" pitchFamily="2" charset="0"/>
                <a:cs typeface="Poppins" pitchFamily="2" charset="0"/>
              </a:rPr>
              <a:t>For the basic structure, styling, and interactivity.</a:t>
            </a:r>
            <a:endParaRPr lang="en-us" sz="2775" cap="none">
              <a:solidFill>
                <a:srgbClr val="000000"/>
              </a:solidFill>
              <a:latin typeface="Poppins" pitchFamily="2" charset="0"/>
              <a:ea typeface="Poppins" pitchFamily="2" charset="0"/>
              <a:cs typeface="Poppins" pitchFamily="2" charset="0"/>
            </a:endParaRPr>
          </a:p>
          <a:p>
            <a:pPr lvl="1" marL="599440" indent="-299720" algn="l">
              <a:lnSpc>
                <a:spcPts val="4440"/>
              </a:lnSpc>
              <a:buFont typeface="Arial" pitchFamily="2" charset="0"/>
              <a:buChar char="•"/>
              <a:defRPr lang="en-us"/>
            </a:pPr>
            <a:r>
              <a:rPr lang="en-us" sz="2775" b="1" cap="none">
                <a:solidFill>
                  <a:srgbClr val="000000"/>
                </a:solidFill>
                <a:latin typeface="Poppins Bold" pitchFamily="0" charset="0"/>
                <a:ea typeface="Poppins Bold" pitchFamily="0" charset="0"/>
                <a:cs typeface="Poppins Bold" pitchFamily="0" charset="0"/>
              </a:rPr>
              <a:t>Frameworks: </a:t>
            </a:r>
            <a:r>
              <a:rPr lang="en-us" sz="2775" cap="none">
                <a:solidFill>
                  <a:srgbClr val="000000"/>
                </a:solidFill>
                <a:latin typeface="Poppins" pitchFamily="2" charset="0"/>
                <a:ea typeface="Poppins" pitchFamily="2" charset="0"/>
                <a:cs typeface="Poppins" pitchFamily="2" charset="0"/>
              </a:rPr>
              <a:t>Angular for a more dynamic and responsive interface.</a:t>
            </a:r>
            <a:endParaRPr lang="en-us" sz="2775" cap="none">
              <a:solidFill>
                <a:srgbClr val="000000"/>
              </a:solidFill>
              <a:latin typeface="Poppins" pitchFamily="2" charset="0"/>
              <a:ea typeface="Poppins" pitchFamily="2" charset="0"/>
              <a:cs typeface="Poppins" pitchFamily="2" charset="0"/>
            </a:endParaRPr>
          </a:p>
          <a:p>
            <a:pPr lvl="1" marL="599440" indent="-299720" algn="l">
              <a:lnSpc>
                <a:spcPts val="4440"/>
              </a:lnSpc>
              <a:buFont typeface="Arial" pitchFamily="2" charset="0"/>
              <a:buChar char="•"/>
              <a:defRPr lang="en-us"/>
            </a:pPr>
            <a:r>
              <a:rPr lang="en-us" sz="2775" b="1" cap="none">
                <a:solidFill>
                  <a:srgbClr val="000000"/>
                </a:solidFill>
                <a:latin typeface="Poppins Bold" pitchFamily="0" charset="0"/>
                <a:ea typeface="Poppins Bold" pitchFamily="0" charset="0"/>
                <a:cs typeface="Poppins Bold" pitchFamily="0" charset="0"/>
              </a:rPr>
              <a:t>CSS Frameworks: </a:t>
            </a:r>
            <a:r>
              <a:rPr lang="en-us" sz="2775" cap="none">
                <a:solidFill>
                  <a:srgbClr val="000000"/>
                </a:solidFill>
                <a:latin typeface="Poppins" pitchFamily="2" charset="0"/>
                <a:ea typeface="Poppins" pitchFamily="2" charset="0"/>
                <a:cs typeface="Poppins" pitchFamily="2" charset="0"/>
              </a:rPr>
              <a:t>Bootstrap for quick styling and responsive design.</a:t>
            </a:r>
            <a:endParaRPr lang="en-us" sz="2775" cap="none">
              <a:solidFill>
                <a:srgbClr val="000000"/>
              </a:solidFill>
              <a:latin typeface="Poppins" pitchFamily="2" charset="0"/>
              <a:ea typeface="Poppins" pitchFamily="2" charset="0"/>
              <a:cs typeface="Poppins" pitchFamily="2" charset="0"/>
            </a:endParaRPr>
          </a:p>
          <a:p>
            <a:pPr algn="l">
              <a:lnSpc>
                <a:spcPts val="4440"/>
              </a:lnSpc>
              <a:defRPr lang="en-us"/>
            </a:pPr>
            <a:endParaRPr lang="en-us" sz="2775" cap="none">
              <a:solidFill>
                <a:srgbClr val="000000"/>
              </a:solidFill>
              <a:latin typeface="Poppins" pitchFamily="2" charset="0"/>
              <a:ea typeface="Poppins" pitchFamily="2" charset="0"/>
              <a:cs typeface="Poppins" pitchFamily="2" charset="0"/>
            </a:endParaR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charRg st="4294967295" end="4294967295"/>
                                            </p:txEl>
                                          </p:spTgt>
                                        </p:tgtEl>
                                        <p:attrNameLst>
                                          <p:attrName>style.visibility</p:attrName>
                                        </p:attrNameLst>
                                      </p:cBhvr>
                                      <p:to>
                                        <p:strVal val="visible"/>
                                      </p:to>
                                    </p:set>
                                    <p:anim calcmode="lin" valueType="num">
                                      <p:cBhvr>
                                        <p:cTn id="7" dur="1000" fill="hold"/>
                                        <p:tgtEl>
                                          <p:spTgt spid="2">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2">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2">
                                            <p:txEl>
                                              <p:charRg st="4294967295" end="4294967295"/>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charRg st="4294967295" end="4294967295"/>
                                            </p:txEl>
                                          </p:spTgt>
                                        </p:tgtEl>
                                        <p:attrNameLst>
                                          <p:attrName>style.visibility</p:attrName>
                                        </p:attrNameLst>
                                      </p:cBhvr>
                                      <p:to>
                                        <p:strVal val="visible"/>
                                      </p:to>
                                    </p:set>
                                    <p:anim calcmode="lin" valueType="num">
                                      <p:cBhvr>
                                        <p:cTn id="14" dur="1000" fill="hold"/>
                                        <p:tgtEl>
                                          <p:spTgt spid="6">
                                            <p:txEl>
                                              <p:charRg st="4294967295" end="4294967295"/>
                                            </p:txEl>
                                          </p:spTgt>
                                        </p:tgtEl>
                                        <p:attrNameLst>
                                          <p:attrName>ppt_x</p:attrName>
                                        </p:attrNameLst>
                                      </p:cBhvr>
                                      <p:tavLst>
                                        <p:tav tm="0">
                                          <p:val>
                                            <p:strVal val="#ppt_x"/>
                                          </p:val>
                                        </p:tav>
                                        <p:tav tm="100000">
                                          <p:val>
                                            <p:strVal val="#ppt_x"/>
                                          </p:val>
                                        </p:tav>
                                      </p:tavLst>
                                    </p:anim>
                                    <p:anim calcmode="lin" valueType="num">
                                      <p:cBhvr>
                                        <p:cTn id="15" dur="1000" fill="hold"/>
                                        <p:tgtEl>
                                          <p:spTgt spid="6">
                                            <p:txEl>
                                              <p:charRg st="4294967295" end="4294967295"/>
                                            </p:txEl>
                                          </p:spTgt>
                                        </p:tgtEl>
                                        <p:attrNameLst>
                                          <p:attrName>ppt_y</p:attrName>
                                        </p:attrNameLst>
                                      </p:cBhvr>
                                      <p:tavLst>
                                        <p:tav tm="0">
                                          <p:val>
                                            <p:strVal val="#ppt_y+.1"/>
                                          </p:val>
                                        </p:tav>
                                        <p:tav tm="100000">
                                          <p:val>
                                            <p:strVal val="#ppt_y"/>
                                          </p:val>
                                        </p:tav>
                                      </p:tavLst>
                                    </p:anim>
                                    <p:animEffect transition="in" filter="fade">
                                      <p:cBhvr>
                                        <p:cTn id="16" dur="1000"/>
                                        <p:tgtEl>
                                          <p:spTgt spid="6">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extLst>
      <p:ext uri="smNativeData">
        <pr:smNativeData xmlns:pr="smNativeData" xmlns="smNativeData" val="AM4YZwIAAAAFAAAA/////wEAAAAqAAAAAAAAAAAAAAAAAAAAAAAAAAwAAAD/////AQAAACoAAAAAAAAAAAAAAAAAAAAAAAAA"/>
      </p:ext>
    </p:extLst>
  </p:timing>
</p:sld>
</file>

<file path=ppt/slides/slide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grpSp>
        <p:nvGrpSpPr>
          <p:cNvPr id="2" name="Group 2"/>
          <p:cNvGrpSpPr>
            <a:extLst>
              <a:ext uri="smNativeData">
                <pr:smNativeData xmlns:pr="smNativeData" xmlns="smNativeData" val="SMDATA_6_AM4YZxMAAAAlAAAAAQAAAA8BAAAAkAAAAEgAAACQAAAASAAAAAAAAAAAAAAAAAAAABcAAAAUAAAAAAAAAAAAAAD/fwAA/38AAAAAAAAJAAAABAAAAIKC1MQfAAAAVAAAAAAAAAAAAAAAAAAAAAAAAAAAAAAAAAAAAAAAAAAAAAAAAAAAAAAAAAAAAAAAAAAAAAAAAAAAAAAAAAAAAAAAAAAAAAAAAAAAAAAAAAAAAAAAAAAAACEAAAAYAAAAFAAAABIHAAC9FwAAk2wAAGYcAAAQAAAAJgAAAAgAAAD/////AAAAAA=="/>
              </a:ext>
            </a:extLst>
          </p:cNvGrpSpPr>
          <p:nvPr/>
        </p:nvGrpSpPr>
        <p:grpSpPr>
          <a:xfrm>
            <a:off x="1149350" y="3858895"/>
            <a:ext cx="16500475" cy="757555"/>
            <a:chOff x="1149350" y="3858895"/>
            <a:chExt cx="16500475" cy="757555"/>
          </a:xfrm>
        </p:grpSpPr>
        <p:pic>
          <p:nvPicPr>
            <p:cNvPr id="3" name="Picture 3"/>
            <p:cNvPicPr>
              <a:picLocks noChangeAspect="1"/>
              <a:extLst>
                <a:ext uri="smNativeData">
                  <pr:smNativeData xmlns:pr="smNativeData" xmlns="smNativeData" val="SMDATA_17_AM4YZxMAAAAlAAAAEQAAAC0AAAAAkAAAAEgAAACQAAAASAAAAAAAAAAAAAAAAAAAAAEAAABQAAAAAAAAAAAA4D8AAAAAAADgPwAAAAAAAOA/AAAAAAAA4D8AAAAAAADgPwAAAAAAAOA/AAAAAAAA4D8AAAAAAADgPwAAAAAAAOA/AAAAAAAA4D8CAAAAjAAAAAAAAAAAAAAAT4G9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AcAAAA4AAAAAAAAAAAAAAAAAAAA////AAAAAAAAAAAAAAAAAJoBAAAAAAAAmgEAAAAAAABkAAAAZAAAAAAAAAAjAAAABAAAAGQAAAAXAAAAFAAAAAAAAAAAAAAA/38AAP9/AAAAAAAACQAAAAQAAAD19fX1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BvQX///8BAAAAAAAAAAAAAAAAAAAAAAAAAAAAAAAAAAAAAAAAAAAAAAACf39/AO7s4QPMzMwAwMD/AH9/fwAAAAAAAAAAAAAAAAD///8AAAAAACEAAAAYAAAAFAAAABIHAAC9FwAAk2wAAGYcAAAAAAAAJgAAAAgAAAD//////////w=="/>
                </a:ext>
              </a:extLst>
            </p:cNvPicPr>
            <p:nvPr/>
          </p:nvPicPr>
          <p:blipFill>
            <a:blip r:embed="rId3"/>
            <a:srcRect l="0" t="4100" r="0" b="4100"/>
            <a:stretch>
              <a:fillRect/>
            </a:stretch>
          </p:blipFill>
          <p:spPr>
            <a:xfrm>
              <a:off x="1149350" y="3858895"/>
              <a:ext cx="16500475" cy="757555"/>
            </a:xfrm>
            <a:prstGeom prst="rect">
              <a:avLst/>
            </a:prstGeom>
            <a:noFill/>
            <a:ln>
              <a:noFill/>
            </a:ln>
            <a:effectLst/>
          </p:spPr>
        </p:pic>
      </p:grpSp>
      <p:sp>
        <p:nvSpPr>
          <p:cNvPr id="4" name="TextBox 4"/>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iQgAAAEOAACsTQAAghYAABAgAAAmAAAACAAAAP//////////"/>
              </a:ext>
            </a:extLst>
          </p:cNvSpPr>
          <p:nvPr/>
        </p:nvSpPr>
        <p:spPr>
          <a:xfrm>
            <a:off x="1387475" y="2276475"/>
            <a:ext cx="11238865" cy="1382395"/>
          </a:xfrm>
          <a:prstGeom prst="rect">
            <a:avLst/>
          </a:prstGeom>
          <a:noFill/>
          <a:ln>
            <a:noFill/>
          </a:ln>
          <a:effectLst/>
        </p:spPr>
        <p:txBody>
          <a:bodyPr vert="horz" wrap="square" lIns="0" tIns="0" rIns="0" bIns="0" numCol="1" spcCol="215900" anchor="t"/>
          <a:lstStyle/>
          <a:p>
            <a:pPr algn="l">
              <a:lnSpc>
                <a:spcPts val="9555"/>
              </a:lnSpc>
              <a:defRPr lang="en-us"/>
            </a:pPr>
            <a:r>
              <a:rPr lang="en-us" sz="12100" cap="none">
                <a:solidFill>
                  <a:srgbClr val="000000"/>
                </a:solidFill>
                <a:latin typeface="The Seasons" pitchFamily="0" charset="0"/>
                <a:ea typeface="The Seasons" pitchFamily="0" charset="0"/>
                <a:cs typeface="The Seasons" pitchFamily="0" charset="0"/>
              </a:rPr>
              <a:t>HEADER</a:t>
            </a:r>
            <a:endParaRPr lang="en-us" sz="12100" cap="none">
              <a:solidFill>
                <a:srgbClr val="000000"/>
              </a:solidFill>
              <a:latin typeface="The Seasons" pitchFamily="0" charset="0"/>
              <a:ea typeface="The Seasons" pitchFamily="0" charset="0"/>
              <a:cs typeface="The Seasons" pitchFamily="0" charset="0"/>
            </a:endParaRPr>
          </a:p>
        </p:txBody>
      </p:sp>
      <p:sp>
        <p:nvSpPr>
          <p:cNvPr id="5" name="AutoShape 5"/>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PX19f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fjIAAJ4QAAA4egAAvBAAABAAAAAmAAAACAAAAP//////////"/>
              </a:ext>
            </a:extLst>
          </p:cNvSpPr>
          <p:nvPr/>
        </p:nvSpPr>
        <p:spPr>
          <a:xfrm>
            <a:off x="8208010" y="2701290"/>
            <a:ext cx="11659870" cy="1905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
        <p:nvSpPr>
          <p:cNvPr id="6" name="TextBox 6"/>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YWEAAC4HAACTbAAA8AkAABAgAAAmAAAACAAAAP//////////"/>
              </a:ext>
            </a:extLst>
          </p:cNvSpPr>
          <p:nvPr/>
        </p:nvSpPr>
        <p:spPr>
          <a:xfrm>
            <a:off x="15829915" y="1167130"/>
            <a:ext cx="1819910" cy="448310"/>
          </a:xfrm>
          <a:prstGeom prst="rect">
            <a:avLst/>
          </a:prstGeom>
          <a:noFill/>
          <a:ln>
            <a:noFill/>
          </a:ln>
          <a:effectLst/>
        </p:spPr>
        <p:txBody>
          <a:bodyPr vert="horz" wrap="square" lIns="0" tIns="0" rIns="0" bIns="0" numCol="1" spcCol="215900" anchor="t"/>
          <a:lstStyle/>
          <a:p>
            <a:pPr algn="r">
              <a:lnSpc>
                <a:spcPts val="3645"/>
              </a:lnSpc>
              <a:defRPr lang="en-us"/>
            </a:pPr>
            <a:r>
              <a:rPr lang="en-us" sz="2600" cap="none">
                <a:solidFill>
                  <a:srgbClr val="000000"/>
                </a:solidFill>
                <a:latin typeface="The Seasons" pitchFamily="0" charset="0"/>
                <a:ea typeface="The Seasons" pitchFamily="0" charset="0"/>
                <a:cs typeface="The Seasons" pitchFamily="0" charset="0"/>
              </a:rPr>
              <a:t>Page 06</a:t>
            </a:r>
            <a:endParaRPr lang="en-us" sz="2600" cap="none">
              <a:solidFill>
                <a:srgbClr val="000000"/>
              </a:solidFill>
              <a:latin typeface="The Seasons" pitchFamily="0" charset="0"/>
              <a:ea typeface="The Seasons" pitchFamily="0" charset="0"/>
              <a:cs typeface="The Seasons" pitchFamily="0" charset="0"/>
            </a:endParaRPr>
          </a:p>
        </p:txBody>
      </p:sp>
      <p:sp>
        <p:nvSpPr>
          <p:cNvPr id="7" name="TextBox 7"/>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iQgAAMMdAADLbAAAuzwAAAAgAAAmAAAACAAAAP//////////"/>
              </a:ext>
            </a:extLst>
          </p:cNvSpPr>
          <p:nvPr/>
        </p:nvSpPr>
        <p:spPr>
          <a:xfrm>
            <a:off x="1387475" y="4838065"/>
            <a:ext cx="16297910" cy="5034280"/>
          </a:xfrm>
          <a:prstGeom prst="rect">
            <a:avLst/>
          </a:prstGeom>
          <a:noFill/>
          <a:ln>
            <a:noFill/>
          </a:ln>
          <a:effectLst/>
        </p:spPr>
        <p:txBody>
          <a:bodyPr vert="horz" wrap="square" lIns="0" tIns="0" rIns="0" bIns="0" numCol="1" spcCol="215900" anchor="t"/>
          <a:lstStyle/>
          <a:p>
            <a:pPr lvl="1" marL="669290" indent="-334645" algn="l">
              <a:lnSpc>
                <a:spcPts val="4955"/>
              </a:lnSpc>
              <a:buFont typeface="Arial" pitchFamily="2" charset="0"/>
              <a:buChar char="•"/>
              <a:defRPr lang="en-us" sz="2800" cap="none"/>
            </a:pPr>
            <a:r>
              <a:rPr lang="en-us" b="1" cap="none">
                <a:solidFill>
                  <a:srgbClr val="000000"/>
                </a:solidFill>
                <a:latin typeface="Poppins Bold" pitchFamily="0" charset="0"/>
                <a:ea typeface="Poppins Bold" pitchFamily="0" charset="0"/>
                <a:cs typeface="Poppins Bold" pitchFamily="0" charset="0"/>
              </a:rPr>
              <a:t>Logo:</a:t>
            </a:r>
            <a:r>
              <a:rPr lang="en-us" cap="none">
                <a:solidFill>
                  <a:srgbClr val="000000"/>
                </a:solidFill>
                <a:latin typeface="Poppins" pitchFamily="2" charset="0"/>
                <a:ea typeface="Poppins" pitchFamily="2" charset="0"/>
                <a:cs typeface="Poppins" pitchFamily="2" charset="0"/>
              </a:rPr>
              <a:t> Prominently displayed at the top left, linking back to the About page.</a:t>
            </a:r>
            <a:endParaRPr lang="en-us" cap="none">
              <a:solidFill>
                <a:srgbClr val="000000"/>
              </a:solidFill>
              <a:latin typeface="Poppins" pitchFamily="2" charset="0"/>
              <a:ea typeface="Poppins" pitchFamily="2" charset="0"/>
              <a:cs typeface="Poppins" pitchFamily="2" charset="0"/>
            </a:endParaRPr>
          </a:p>
          <a:p>
            <a:pPr lvl="1" marL="669290" indent="-334645" algn="l">
              <a:lnSpc>
                <a:spcPts val="4955"/>
              </a:lnSpc>
              <a:buFont typeface="Arial" pitchFamily="2" charset="0"/>
              <a:buChar char="•"/>
              <a:defRPr lang="en-us" sz="2800" cap="none"/>
            </a:pPr>
            <a:r>
              <a:rPr lang="en-us" b="1" cap="none">
                <a:solidFill>
                  <a:srgbClr val="000000"/>
                </a:solidFill>
                <a:latin typeface="Poppins Bold" pitchFamily="0" charset="0"/>
                <a:ea typeface="Poppins Bold" pitchFamily="0" charset="0"/>
                <a:cs typeface="Poppins Bold" pitchFamily="0" charset="0"/>
              </a:rPr>
              <a:t>Navigation Menu: </a:t>
            </a:r>
            <a:r>
              <a:rPr lang="en-us" cap="none">
                <a:solidFill>
                  <a:srgbClr val="000000"/>
                </a:solidFill>
                <a:latin typeface="Poppins" pitchFamily="2" charset="0"/>
                <a:ea typeface="Poppins" pitchFamily="2" charset="0"/>
                <a:cs typeface="Poppins" pitchFamily="2" charset="0"/>
              </a:rPr>
              <a:t>Clear links to the Home, Shop, About Us, and Contact Us pages.</a:t>
            </a:r>
            <a:endParaRPr lang="en-us" cap="none">
              <a:solidFill>
                <a:srgbClr val="000000"/>
              </a:solidFill>
              <a:latin typeface="Poppins" pitchFamily="2" charset="0"/>
              <a:ea typeface="Poppins" pitchFamily="2" charset="0"/>
              <a:cs typeface="Poppins" pitchFamily="2" charset="0"/>
            </a:endParaRPr>
          </a:p>
          <a:p>
            <a:pPr lvl="1" marL="669290" indent="-334645" algn="l">
              <a:lnSpc>
                <a:spcPts val="4955"/>
              </a:lnSpc>
              <a:buFont typeface="Arial" pitchFamily="2" charset="0"/>
              <a:buChar char="•"/>
              <a:defRPr lang="en-us" sz="2800" cap="none"/>
            </a:pPr>
            <a:r>
              <a:rPr lang="en-us" b="1" cap="none">
                <a:solidFill>
                  <a:srgbClr val="000000"/>
                </a:solidFill>
                <a:latin typeface="Poppins Bold" pitchFamily="0" charset="0"/>
                <a:ea typeface="Poppins Bold" pitchFamily="0" charset="0"/>
                <a:cs typeface="Poppins Bold" pitchFamily="0" charset="0"/>
              </a:rPr>
              <a:t>Search Bar:</a:t>
            </a:r>
            <a:r>
              <a:rPr lang="en-us" cap="none">
                <a:solidFill>
                  <a:srgbClr val="000000"/>
                </a:solidFill>
                <a:latin typeface="Poppins" pitchFamily="2" charset="0"/>
                <a:ea typeface="Poppins" pitchFamily="2" charset="0"/>
                <a:cs typeface="Poppins" pitchFamily="2" charset="0"/>
              </a:rPr>
              <a:t> A search input field to allow users to quickly find specific items.</a:t>
            </a:r>
            <a:endParaRPr lang="en-us" cap="none">
              <a:solidFill>
                <a:srgbClr val="000000"/>
              </a:solidFill>
              <a:latin typeface="Poppins" pitchFamily="2" charset="0"/>
              <a:ea typeface="Poppins" pitchFamily="2" charset="0"/>
              <a:cs typeface="Poppins" pitchFamily="2" charset="0"/>
            </a:endParaRPr>
          </a:p>
          <a:p>
            <a:pPr lvl="1" marL="669290" indent="-334645" algn="l">
              <a:lnSpc>
                <a:spcPts val="4955"/>
              </a:lnSpc>
              <a:buFont typeface="Arial" pitchFamily="2" charset="0"/>
              <a:buChar char="•"/>
              <a:defRPr lang="en-us" sz="2800" b="1" cap="none">
                <a:solidFill>
                  <a:srgbClr val="000000"/>
                </a:solidFill>
                <a:latin typeface="Poppins" pitchFamily="2" charset="0"/>
                <a:ea typeface="Poppins" pitchFamily="2" charset="0"/>
                <a:cs typeface="Poppins" pitchFamily="2" charset="0"/>
              </a:defRPr>
            </a:pPr>
            <a:r>
              <a:t>Wishlist: </a:t>
            </a:r>
            <a:r>
              <a:rPr lang="en-us" b="0" cap="none"/>
              <a:t>Showing the favourites.</a:t>
            </a:r>
            <a:endParaRPr lang="en-us" b="0" cap="none"/>
          </a:p>
          <a:p>
            <a:pPr lvl="1" marL="669290" indent="-334645" algn="l">
              <a:lnSpc>
                <a:spcPts val="4955"/>
              </a:lnSpc>
              <a:buFont typeface="Arial" pitchFamily="2" charset="0"/>
              <a:buChar char="•"/>
              <a:defRPr lang="en-us" sz="2800" cap="none"/>
            </a:pPr>
            <a:r>
              <a:rPr lang="en-us" b="1" cap="none">
                <a:solidFill>
                  <a:srgbClr val="000000"/>
                </a:solidFill>
                <a:latin typeface="Poppins Bold" pitchFamily="0" charset="0"/>
                <a:ea typeface="Poppins Bold" pitchFamily="0" charset="0"/>
                <a:cs typeface="Poppins Bold" pitchFamily="0" charset="0"/>
              </a:rPr>
              <a:t>Cart Icon: </a:t>
            </a:r>
            <a:r>
              <a:rPr lang="en-us" cap="none">
                <a:solidFill>
                  <a:srgbClr val="000000"/>
                </a:solidFill>
                <a:latin typeface="Poppins" pitchFamily="2" charset="0"/>
                <a:ea typeface="Poppins" pitchFamily="2" charset="0"/>
                <a:cs typeface="Poppins" pitchFamily="2" charset="0"/>
              </a:rPr>
              <a:t>A shopping cart icon showing the number of items in the cart, leading to the cart page upon clicking and the checkout page as well.</a:t>
            </a:r>
            <a:endParaRPr lang="en-us" cap="none">
              <a:solidFill>
                <a:srgbClr val="000000"/>
              </a:solidFill>
              <a:latin typeface="Poppins" pitchFamily="2" charset="0"/>
              <a:ea typeface="Poppins" pitchFamily="2" charset="0"/>
              <a:cs typeface="Poppins" pitchFamily="2" charset="0"/>
            </a:endParaRPr>
          </a:p>
          <a:p>
            <a:pPr lvl="1" marL="669290" indent="-334645" algn="l">
              <a:lnSpc>
                <a:spcPts val="4955"/>
              </a:lnSpc>
              <a:buFont typeface="Arial" pitchFamily="2" charset="0"/>
              <a:buChar char="•"/>
              <a:defRPr lang="en-us" sz="2800" cap="none"/>
            </a:pPr>
            <a:r>
              <a:rPr lang="en-us" b="1" cap="none">
                <a:solidFill>
                  <a:srgbClr val="000000"/>
                </a:solidFill>
                <a:latin typeface="Poppins Bold" pitchFamily="0" charset="0"/>
                <a:ea typeface="Poppins Bold" pitchFamily="0" charset="0"/>
                <a:cs typeface="Poppins Bold" pitchFamily="0" charset="0"/>
              </a:rPr>
              <a:t>User Account Icon: </a:t>
            </a:r>
            <a:r>
              <a:rPr lang="en-us" cap="none">
                <a:solidFill>
                  <a:srgbClr val="000000"/>
                </a:solidFill>
                <a:latin typeface="Poppins" pitchFamily="2" charset="0"/>
                <a:ea typeface="Poppins" pitchFamily="2" charset="0"/>
                <a:cs typeface="Poppins" pitchFamily="2" charset="0"/>
              </a:rPr>
              <a:t>Options for logging in and registering or accessing user accounts.</a:t>
            </a:r>
            <a:endParaRPr lang="en-us" cap="none">
              <a:solidFill>
                <a:srgbClr val="000000"/>
              </a:solidFill>
              <a:latin typeface="Poppins" pitchFamily="2" charset="0"/>
              <a:ea typeface="Poppins" pitchFamily="2" charset="0"/>
              <a:cs typeface="Poppins" pitchFamily="2" charset="0"/>
            </a:endParaRPr>
          </a:p>
          <a:p>
            <a:pPr algn="l">
              <a:lnSpc>
                <a:spcPts val="4955"/>
              </a:lnSpc>
              <a:defRPr lang="en-us"/>
            </a:pPr>
            <a:endParaRPr lang="en-us" sz="3095" cap="none">
              <a:solidFill>
                <a:srgbClr val="000000"/>
              </a:solidFill>
              <a:latin typeface="Poppins" pitchFamily="2" charset="0"/>
              <a:ea typeface="Poppins" pitchFamily="2" charset="0"/>
              <a:cs typeface="Poppins" pitchFamily="2" charset="0"/>
            </a:endParaR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charRg st="4294967295" end="4294967295"/>
                                            </p:txEl>
                                          </p:spTgt>
                                        </p:tgtEl>
                                        <p:attrNameLst>
                                          <p:attrName>style.visibility</p:attrName>
                                        </p:attrNameLst>
                                      </p:cBhvr>
                                      <p:to>
                                        <p:strVal val="visible"/>
                                      </p:to>
                                    </p:set>
                                    <p:anim calcmode="lin" valueType="num">
                                      <p:cBhvr>
                                        <p:cTn id="7" dur="1000" fill="hold"/>
                                        <p:tgtEl>
                                          <p:spTgt spid="4">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4">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4">
                                            <p:txEl>
                                              <p:charRg st="4294967295" end="4294967295"/>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charRg st="4294967295" end="4294967295"/>
                                            </p:txEl>
                                          </p:spTgt>
                                        </p:tgtEl>
                                        <p:attrNameLst>
                                          <p:attrName>style.visibility</p:attrName>
                                        </p:attrNameLst>
                                      </p:cBhvr>
                                      <p:to>
                                        <p:strVal val="visible"/>
                                      </p:to>
                                    </p:set>
                                    <p:anim calcmode="lin" valueType="num">
                                      <p:cBhvr>
                                        <p:cTn id="14" dur="1000" fill="hold"/>
                                        <p:tgtEl>
                                          <p:spTgt spid="7">
                                            <p:txEl>
                                              <p:charRg st="4294967295" end="4294967295"/>
                                            </p:txEl>
                                          </p:spTgt>
                                        </p:tgtEl>
                                        <p:attrNameLst>
                                          <p:attrName>ppt_x</p:attrName>
                                        </p:attrNameLst>
                                      </p:cBhvr>
                                      <p:tavLst>
                                        <p:tav tm="0">
                                          <p:val>
                                            <p:strVal val="#ppt_x"/>
                                          </p:val>
                                        </p:tav>
                                        <p:tav tm="100000">
                                          <p:val>
                                            <p:strVal val="#ppt_x"/>
                                          </p:val>
                                        </p:tav>
                                      </p:tavLst>
                                    </p:anim>
                                    <p:anim calcmode="lin" valueType="num">
                                      <p:cBhvr>
                                        <p:cTn id="15" dur="1000" fill="hold"/>
                                        <p:tgtEl>
                                          <p:spTgt spid="7">
                                            <p:txEl>
                                              <p:charRg st="4294967295" end="4294967295"/>
                                            </p:txEl>
                                          </p:spTgt>
                                        </p:tgtEl>
                                        <p:attrNameLst>
                                          <p:attrName>ppt_y</p:attrName>
                                        </p:attrNameLst>
                                      </p:cBhvr>
                                      <p:tavLst>
                                        <p:tav tm="0">
                                          <p:val>
                                            <p:strVal val="#ppt_y+.1"/>
                                          </p:val>
                                        </p:tav>
                                        <p:tav tm="100000">
                                          <p:val>
                                            <p:strVal val="#ppt_y"/>
                                          </p:val>
                                        </p:tav>
                                      </p:tavLst>
                                    </p:anim>
                                    <p:animEffect transition="in" filter="fade">
                                      <p:cBhvr>
                                        <p:cTn id="16" dur="1000"/>
                                        <p:tgtEl>
                                          <p:spTgt spid="7">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extLst>
      <p:ext uri="smNativeData">
        <pr:smNativeData xmlns:pr="smNativeData" xmlns="smNativeData" val="AM4YZwIAAAAFAAAA/////wEAAAAqAAAAAAAAAAAAAAAAAAAAAAAAAAwAAAD/////AQAAACoAAAAAAAAAAAAAAAAAAAAAAAAA"/>
      </p:ext>
    </p:extLst>
  </p:timing>
</p:sld>
</file>

<file path=ppt/slides/slide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sp>
        <p:nvSpPr>
          <p:cNvPr id="2" name="TextBox 2"/>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ORoAADUHAAD3PAAAthAAABAgAAAmAAAACAAAAP//////////"/>
              </a:ext>
            </a:extLst>
          </p:cNvSpPr>
          <p:nvPr/>
        </p:nvSpPr>
        <p:spPr>
          <a:xfrm>
            <a:off x="4262755" y="1171575"/>
            <a:ext cx="5647690" cy="1544955"/>
          </a:xfrm>
          <a:prstGeom prst="rect">
            <a:avLst/>
          </a:prstGeom>
          <a:noFill/>
          <a:ln>
            <a:noFill/>
          </a:ln>
          <a:effectLst/>
        </p:spPr>
        <p:txBody>
          <a:bodyPr vert="horz" wrap="square" lIns="0" tIns="0" rIns="0" bIns="0" numCol="1" spcCol="215900" anchor="t"/>
          <a:lstStyle/>
          <a:p>
            <a:pPr algn="l">
              <a:lnSpc>
                <a:spcPts val="11655"/>
              </a:lnSpc>
              <a:defRPr lang="en-us"/>
            </a:pPr>
            <a:r>
              <a:rPr lang="en-us" sz="11100" cap="none">
                <a:solidFill>
                  <a:srgbClr val="000000"/>
                </a:solidFill>
                <a:latin typeface="The Seasons" pitchFamily="0" charset="0"/>
                <a:ea typeface="The Seasons" pitchFamily="0" charset="0"/>
                <a:cs typeface="The Seasons" pitchFamily="0" charset="0"/>
              </a:rPr>
              <a:t> CODE</a:t>
            </a:r>
            <a:endParaRPr lang="en-us" sz="11100" cap="none">
              <a:solidFill>
                <a:srgbClr val="000000"/>
              </a:solidFill>
              <a:latin typeface="The Seasons" pitchFamily="0" charset="0"/>
              <a:ea typeface="The Seasons" pitchFamily="0" charset="0"/>
              <a:cs typeface="The Seasons" pitchFamily="0" charset="0"/>
            </a:endParaRPr>
          </a:p>
        </p:txBody>
      </p:sp>
      <p:sp>
        <p:nvSpPr>
          <p:cNvPr id="3" name="Freeform 3"/>
          <p:cNvSpPr>
            <a:extLst>
              <a:ext uri="smNativeData">
                <pr:smNativeData xmlns:pr="smNativeData" xmlns="smNativeData" val="SMDATA_15_AM4YZxMAAAAlAAAACwAAAA0AAAAAXAUAAF4WAADINAAAazsAAAAAAAAAAAAAAAAAAAEAAABQAAAAAAAAAAAA4D8AAAAAAADgPwAAAAAAAOA/AAAAAAAA4D8AAAAAAADgPwAAAAAAAOA/AAAAAAAA4D8AAAAAAADgPwAAAAAAAOA/AAAAAAAA4D8CAAAAjAAAAAEAAAACAAAA////AP///wgAAAAAAAAAALbG+WvuiCpPlGTND2AGt9A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XAUAAF4WAADINAAAazsAABAAAAAmAAAACAAAAP//////////"/>
              </a:ext>
            </a:extLst>
          </p:cNvSpPr>
          <p:nvPr/>
        </p:nvSpPr>
        <p:spPr>
          <a:xfrm>
            <a:off x="871220" y="3636010"/>
            <a:ext cx="7708900" cy="6022975"/>
          </a:xfrm>
          <a:custGeom>
            <a:avLst/>
            <a:gdLst/>
            <a:ahLst/>
            <a:cxnLst/>
            <a:rect l="0" t="0" r="7708900" b="6022975"/>
            <a:pathLst>
              <a:path w="7708900" h="6022975">
                <a:moveTo>
                  <a:pt x="0" y="0"/>
                </a:moveTo>
                <a:lnTo>
                  <a:pt x="7708900" y="0"/>
                </a:lnTo>
                <a:lnTo>
                  <a:pt x="7708900" y="6022975"/>
                </a:lnTo>
                <a:lnTo>
                  <a:pt x="0" y="6022975"/>
                </a:lnTo>
                <a:lnTo>
                  <a:pt x="0" y="0"/>
                </a:lnTo>
                <a:close/>
              </a:path>
            </a:pathLst>
          </a:custGeom>
          <a:blipFill>
            <a:blip r:embed="rId3"/>
            <a:srcRect/>
            <a:stretch/>
          </a:blipFill>
          <a:ln>
            <a:noFill/>
          </a:ln>
          <a:effectLst/>
        </p:spPr>
        <p:txBody>
          <a:bodyPr vert="horz" wrap="square" lIns="871220" tIns="3636010" rIns="8580120" bIns="9658985" numCol="1" spcCol="215900" anchor="t"/>
          <a:lstStyle/>
          <a:p>
            <a:pPr>
              <a:defRPr lang="en-us"/>
            </a:pPr>
          </a:p>
        </p:txBody>
      </p:sp>
      <p:sp>
        <p:nvSpPr>
          <p:cNvPr id="4" name="Freeform 4"/>
          <p:cNvSpPr>
            <a:extLst>
              <a:ext uri="smNativeData">
                <pr:smNativeData xmlns:pr="smNativeData" xmlns="smNativeData" val="SMDATA_15_AM4YZxMAAAAlAAAACwAAAA0AAAAA9jYAAL8WAAAsagAACjsAAAAAAAAAAAAAAAAAAAEAAABQAAAAAAAAAAAA4D8AAAAAAADgPwAAAAAAAOA/AAAAAAAA4D8AAAAAAADgPwAAAAAAAOA/AAAAAAAA4D8AAAAAAADgPwAAAAAAAOA/AAAAAAAA4D8CAAAAjAAAAAEAAAACAAAA////AP///wgAAAAAAAAAAEywxcrjZBtNqKDOwqw2CUg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9jYAAL8WAAAsagAACjsAABAAAAAmAAAACAAAAP//////////"/>
              </a:ext>
            </a:extLst>
          </p:cNvSpPr>
          <p:nvPr/>
        </p:nvSpPr>
        <p:spPr>
          <a:xfrm>
            <a:off x="8934450" y="3697605"/>
            <a:ext cx="8324850" cy="5899785"/>
          </a:xfrm>
          <a:custGeom>
            <a:avLst/>
            <a:gdLst/>
            <a:ahLst/>
            <a:cxnLst/>
            <a:rect l="0" t="0" r="8324850" b="5899785"/>
            <a:pathLst>
              <a:path w="8324850" h="5899785">
                <a:moveTo>
                  <a:pt x="0" y="0"/>
                </a:moveTo>
                <a:lnTo>
                  <a:pt x="8324850" y="0"/>
                </a:lnTo>
                <a:lnTo>
                  <a:pt x="8324850" y="5899785"/>
                </a:lnTo>
                <a:lnTo>
                  <a:pt x="0" y="5899785"/>
                </a:lnTo>
                <a:lnTo>
                  <a:pt x="0" y="0"/>
                </a:lnTo>
                <a:close/>
              </a:path>
            </a:pathLst>
          </a:custGeom>
          <a:blipFill>
            <a:blip r:embed="rId4"/>
            <a:srcRect/>
            <a:stretch/>
          </a:blipFill>
          <a:ln>
            <a:noFill/>
          </a:ln>
          <a:effectLst/>
        </p:spPr>
        <p:txBody>
          <a:bodyPr vert="horz" wrap="square" lIns="8934450" tIns="3697605" rIns="17259300" bIns="9597390" numCol="1" spcCol="215900" anchor="t"/>
          <a:lstStyle/>
          <a:p>
            <a:pPr>
              <a:defRPr lang="en-us"/>
            </a:pPr>
          </a:p>
        </p:txBody>
      </p:sp>
      <p:sp>
        <p:nvSpPr>
          <p:cNvPr id="5" name="TextBox 5"/>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l4AAGMHAAAsagAAJQoAABAgAAAmAAAACAAAAP//////////"/>
              </a:ext>
            </a:extLst>
          </p:cNvSpPr>
          <p:nvPr/>
        </p:nvSpPr>
        <p:spPr>
          <a:xfrm>
            <a:off x="15439390" y="1200785"/>
            <a:ext cx="1819910" cy="448310"/>
          </a:xfrm>
          <a:prstGeom prst="rect">
            <a:avLst/>
          </a:prstGeom>
          <a:noFill/>
          <a:ln>
            <a:noFill/>
          </a:ln>
          <a:effectLst/>
        </p:spPr>
        <p:txBody>
          <a:bodyPr vert="horz" wrap="square" lIns="0" tIns="0" rIns="0" bIns="0" numCol="1" spcCol="215900" anchor="t"/>
          <a:lstStyle/>
          <a:p>
            <a:pPr algn="r">
              <a:lnSpc>
                <a:spcPts val="3645"/>
              </a:lnSpc>
              <a:defRPr lang="en-us"/>
            </a:pPr>
            <a:r>
              <a:rPr lang="en-us" sz="2600" cap="none">
                <a:solidFill>
                  <a:srgbClr val="000000"/>
                </a:solidFill>
                <a:latin typeface="The Seasons" pitchFamily="0" charset="0"/>
                <a:ea typeface="The Seasons" pitchFamily="0" charset="0"/>
                <a:cs typeface="The Seasons" pitchFamily="0" charset="0"/>
              </a:rPr>
              <a:t>Page 07</a:t>
            </a:r>
            <a:endParaRPr lang="en-us" sz="2600" cap="none">
              <a:solidFill>
                <a:srgbClr val="000000"/>
              </a:solidFill>
              <a:latin typeface="The Seasons" pitchFamily="0" charset="0"/>
              <a:ea typeface="The Seasons" pitchFamily="0" charset="0"/>
              <a:cs typeface="The Seasons" pitchFamily="0" charset="0"/>
            </a:endParaRPr>
          </a:p>
        </p:txBody>
      </p:sp>
      <p:sp>
        <p:nvSpPr>
          <p:cNvPr id="6" name="AutoShape 6"/>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BgYGB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QDgAAKMLAAD6fwAAwQsAABAAAAAmAAAACAAAAP//////////"/>
              </a:ext>
            </a:extLst>
          </p:cNvSpPr>
          <p:nvPr/>
        </p:nvSpPr>
        <p:spPr>
          <a:xfrm>
            <a:off x="9144000" y="1891665"/>
            <a:ext cx="11659870" cy="1905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charRg st="4294967295" end="4294967295"/>
                                            </p:txEl>
                                          </p:spTgt>
                                        </p:tgtEl>
                                        <p:attrNameLst>
                                          <p:attrName>style.visibility</p:attrName>
                                        </p:attrNameLst>
                                      </p:cBhvr>
                                      <p:to>
                                        <p:strVal val="visible"/>
                                      </p:to>
                                    </p:set>
                                    <p:anim calcmode="lin" valueType="num">
                                      <p:cBhvr>
                                        <p:cTn id="7" dur="1000" fill="hold"/>
                                        <p:tgtEl>
                                          <p:spTgt spid="2">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2">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2">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extLst>
      <p:ext uri="smNativeData">
        <pr:smNativeData xmlns:pr="smNativeData" xmlns="smNativeData" val="AM4YZwEAAAAFAAAA/////wEAAAAqAAAAAAAAAAAAAAAAAAAAAAAAAA=="/>
      </p:ext>
    </p:extLst>
  </p:timing>
</p:sld>
</file>

<file path=ppt/slides/slide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5F5F5"/>
        </a:solidFill>
        <a:effectLst/>
      </p:bgPr>
    </p:bg>
    <p:spTree>
      <p:nvGrpSpPr>
        <p:cNvPr id="1" name=""/>
        <p:cNvGrpSpPr/>
        <p:nvPr/>
      </p:nvGrpSpPr>
      <p:grpSpPr>
        <a:xfrm>
          <a:off x="0" y="0"/>
          <a:ext cx="0" cy="0"/>
          <a:chOff x="0" y="0"/>
          <a:chExt cx="0" cy="0"/>
        </a:xfrm>
      </p:grpSpPr>
      <p:sp>
        <p:nvSpPr>
          <p:cNvPr id="2" name="AutoShape 2"/>
          <p:cNvSpPr>
            <a:extLst>
              <a:ext uri="smNativeData">
                <pr:smNativeData xmlns:pr="smNativeData" xmlns="smNativeData" val="SMDATA_15_AM4YZx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AAAAAA8AAAAAQAAACMAAAAjAAAAIwAAAB4AAAAAAAAASwAAAEsAAAAAAAAASwAAAEs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AAAAPAKAAC4cgAA8AoAABAAAAAmAAAACAAAAP//////////"/>
              </a:ext>
            </a:extLst>
          </p:cNvSpPr>
          <p:nvPr/>
        </p:nvSpPr>
        <p:spPr>
          <a:xfrm>
            <a:off x="0" y="1778000"/>
            <a:ext cx="18648680" cy="0"/>
          </a:xfrm>
          <a:prstGeom prst="line">
            <a:avLst/>
          </a:prstGeom>
          <a:noFill/>
          <a:ln w="38100" cap="flat" cmpd="sng" algn="ctr">
            <a:solidFill>
              <a:srgbClr val="000000"/>
            </a:solidFill>
            <a:prstDash val="solid"/>
            <a:headEnd type="none"/>
            <a:tailEnd type="none"/>
          </a:ln>
          <a:effectLst/>
        </p:spPr>
        <p:txBody>
          <a:bodyPr vert="horz" wrap="square" lIns="91440" tIns="45720" rIns="91440" bIns="45720" numCol="1" spcCol="215900" anchor="t"/>
          <a:lstStyle/>
          <a:p>
            <a:pPr>
              <a:defRPr lang="en-us"/>
            </a:pPr>
          </a:p>
        </p:txBody>
      </p:sp>
      <p:sp>
        <p:nvSpPr>
          <p:cNvPr id="3" name="Freeform 3"/>
          <p:cNvSpPr>
            <a:extLst>
              <a:ext uri="smNativeData">
                <pr:smNativeData xmlns:pr="smNativeData" xmlns="smNativeData" val="SMDATA_15_AM4YZxMAAAAlAAAACwAAAA0AAAAASQsAANUOAAC6LwAAXjwAAAAAAAAAAAAAAAAAAAEAAABQAAAAAAAAAAAA4D8AAAAAAADgPwAAAAAAAOA/AAAAAAAA4D8AAAAAAADgPwAAAAAAAOA/AAAAAAAA4D8AAAAAAADgPwAAAAAAAOA/AAAAAAAA4D8CAAAAjAAAAAEAAAACAAAA////AP///wgAAAAAAAAAAGdRXoawyDtErB8d8UVKqocB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FEAAAAeAAAAaAAAAAAAAAAAAAAAAAAAAPL9//8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SQsAANUOAAC6LwAAXjwAABAAAAAmAAAACAAAAP//////////"/>
              </a:ext>
            </a:extLst>
          </p:cNvSpPr>
          <p:nvPr/>
        </p:nvSpPr>
        <p:spPr>
          <a:xfrm>
            <a:off x="1834515" y="2411095"/>
            <a:ext cx="5923915" cy="7402195"/>
          </a:xfrm>
          <a:custGeom>
            <a:avLst/>
            <a:gdLst/>
            <a:ahLst/>
            <a:cxnLst/>
            <a:rect l="0" t="0" r="5923915" b="7402195"/>
            <a:pathLst>
              <a:path w="5923915" h="7402195">
                <a:moveTo>
                  <a:pt x="0" y="0"/>
                </a:moveTo>
                <a:lnTo>
                  <a:pt x="5923915" y="0"/>
                </a:lnTo>
                <a:lnTo>
                  <a:pt x="5923915" y="7402195"/>
                </a:lnTo>
                <a:lnTo>
                  <a:pt x="0" y="7402195"/>
                </a:lnTo>
                <a:lnTo>
                  <a:pt x="0" y="0"/>
                </a:lnTo>
                <a:close/>
              </a:path>
            </a:pathLst>
          </a:custGeom>
          <a:blipFill>
            <a:blip r:embed="rId3"/>
            <a:srcRect/>
            <a:stretch>
              <a:fillRect l="0" t="0" r="-5260" b="0"/>
            </a:stretch>
          </a:blipFill>
          <a:ln>
            <a:noFill/>
          </a:ln>
          <a:effectLst/>
        </p:spPr>
        <p:txBody>
          <a:bodyPr vert="horz" wrap="square" lIns="1834515" tIns="2411095" rIns="7758430" bIns="9813290" numCol="1" spcCol="215900" anchor="t"/>
          <a:lstStyle/>
          <a:p>
            <a:pPr>
              <a:defRPr lang="en-us"/>
            </a:pPr>
          </a:p>
        </p:txBody>
      </p:sp>
      <p:sp>
        <p:nvSpPr>
          <p:cNvPr id="4" name="TextBox 4"/>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aTQAAAAjAAAEbAAAxyoAABAgAAAmAAAACAAAAP//////////"/>
              </a:ext>
            </a:extLst>
          </p:cNvSpPr>
          <p:nvPr/>
        </p:nvSpPr>
        <p:spPr>
          <a:xfrm>
            <a:off x="8519795" y="5689600"/>
            <a:ext cx="9039225" cy="1264285"/>
          </a:xfrm>
          <a:prstGeom prst="rect">
            <a:avLst/>
          </a:prstGeom>
          <a:noFill/>
          <a:ln>
            <a:noFill/>
          </a:ln>
          <a:effectLst/>
        </p:spPr>
        <p:txBody>
          <a:bodyPr vert="horz" wrap="square" lIns="0" tIns="0" rIns="0" bIns="0" numCol="1" spcCol="215900" anchor="t"/>
          <a:lstStyle/>
          <a:p>
            <a:pPr algn="l">
              <a:lnSpc>
                <a:spcPts val="8770"/>
              </a:lnSpc>
              <a:defRPr lang="en-us"/>
            </a:pPr>
            <a:r>
              <a:rPr lang="en-us" sz="11100" cap="none">
                <a:solidFill>
                  <a:srgbClr val="000000"/>
                </a:solidFill>
                <a:latin typeface="The Seasons" pitchFamily="0" charset="0"/>
                <a:ea typeface="The Seasons" pitchFamily="0" charset="0"/>
                <a:cs typeface="The Seasons" pitchFamily="0" charset="0"/>
              </a:rPr>
              <a:t> CODE</a:t>
            </a:r>
            <a:endParaRPr lang="en-us" sz="11100" cap="none">
              <a:solidFill>
                <a:srgbClr val="000000"/>
              </a:solidFill>
              <a:latin typeface="The Seasons" pitchFamily="0" charset="0"/>
              <a:ea typeface="The Seasons" pitchFamily="0" charset="0"/>
              <a:cs typeface="The Seasons" pitchFamily="0" charset="0"/>
            </a:endParaRPr>
          </a:p>
        </p:txBody>
      </p:sp>
      <p:sp>
        <p:nvSpPr>
          <p:cNvPr id="5" name="TextBox 5"/>
          <p:cNvSpPr>
            <a:extLst>
              <a:ext uri="smNativeData">
                <pr:smNativeData xmlns:pr="smNativeData" xmlns="smNativeData" val="SMDATA_15_AM4YZxMAAAAlAAAAZAAAAE0AAAAAAAAAAAAAAAAAAAAAA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u7OE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AAAAAB/f38A7uzhA8zMzADAwP8Af39/AAAAAAAAAAAAAAAAAAAAAAAAAAAAIQAAABgAAAAUAAAA+l4AADI2AAAsagAA9DgAABAgAAAmAAAACAAAAP//////////"/>
              </a:ext>
            </a:extLst>
          </p:cNvSpPr>
          <p:nvPr/>
        </p:nvSpPr>
        <p:spPr>
          <a:xfrm>
            <a:off x="15439390" y="8809990"/>
            <a:ext cx="1819910" cy="448310"/>
          </a:xfrm>
          <a:prstGeom prst="rect">
            <a:avLst/>
          </a:prstGeom>
          <a:noFill/>
          <a:ln>
            <a:noFill/>
          </a:ln>
          <a:effectLst/>
        </p:spPr>
        <p:txBody>
          <a:bodyPr vert="horz" wrap="square" lIns="0" tIns="0" rIns="0" bIns="0" numCol="1" spcCol="215900" anchor="t"/>
          <a:lstStyle/>
          <a:p>
            <a:pPr algn="r">
              <a:lnSpc>
                <a:spcPts val="3645"/>
              </a:lnSpc>
              <a:defRPr lang="en-us"/>
            </a:pPr>
            <a:r>
              <a:rPr lang="en-us" sz="2600" cap="none">
                <a:solidFill>
                  <a:srgbClr val="000000"/>
                </a:solidFill>
                <a:latin typeface="The Seasons" pitchFamily="0" charset="0"/>
                <a:ea typeface="The Seasons" pitchFamily="0" charset="0"/>
                <a:cs typeface="The Seasons" pitchFamily="0" charset="0"/>
              </a:rPr>
              <a:t>Page 08</a:t>
            </a:r>
            <a:endParaRPr lang="en-us" sz="2600" cap="none">
              <a:solidFill>
                <a:srgbClr val="000000"/>
              </a:solidFill>
              <a:latin typeface="The Seasons" pitchFamily="0" charset="0"/>
              <a:ea typeface="The Seasons" pitchFamily="0" charset="0"/>
              <a:cs typeface="The Seasons" pitchFamily="0" charset="0"/>
            </a:endParaRPr>
          </a:p>
        </p:txBody>
      </p:sp>
    </p:spTree>
  </p:cSld>
  <p:clrMapOvr>
    <a:masterClrMapping/>
  </p:clrMapOvr>
  <p:transition spd="med" p14:dur="1250">
    <p14:flip dir="l"/>
    <p:extLst>
      <p:ext uri="smNativeData">
        <pr:smNativeData xmlns:pr="smNativeData" xmlns="smNativeData" val="AM4YZwAAAADiBAAAAAAAAEYAAAAAAAAAAAAAAAAAAAAAAAAAAQAAAAAAAAAAAAAAAAAAAAAAAAAAAAAA" duo="AM4YZwAAAAAAAAAAAAAAAAAAAAA="/>
      </p:ext>
    </p:ext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charRg st="4294967295" end="4294967295"/>
                                            </p:txEl>
                                          </p:spTgt>
                                        </p:tgtEl>
                                        <p:attrNameLst>
                                          <p:attrName>style.visibility</p:attrName>
                                        </p:attrNameLst>
                                      </p:cBhvr>
                                      <p:to>
                                        <p:strVal val="visible"/>
                                      </p:to>
                                    </p:set>
                                    <p:anim calcmode="lin" valueType="num">
                                      <p:cBhvr>
                                        <p:cTn id="7" dur="1000" fill="hold"/>
                                        <p:tgtEl>
                                          <p:spTgt spid="4">
                                            <p:txEl>
                                              <p:charRg st="4294967295" end="4294967295"/>
                                            </p:txEl>
                                          </p:spTgt>
                                        </p:tgtEl>
                                        <p:attrNameLst>
                                          <p:attrName>ppt_x</p:attrName>
                                        </p:attrNameLst>
                                      </p:cBhvr>
                                      <p:tavLst>
                                        <p:tav tm="0">
                                          <p:val>
                                            <p:strVal val="#ppt_x"/>
                                          </p:val>
                                        </p:tav>
                                        <p:tav tm="100000">
                                          <p:val>
                                            <p:strVal val="#ppt_x"/>
                                          </p:val>
                                        </p:tav>
                                      </p:tavLst>
                                    </p:anim>
                                    <p:anim calcmode="lin" valueType="num">
                                      <p:cBhvr>
                                        <p:cTn id="8" dur="1000" fill="hold"/>
                                        <p:tgtEl>
                                          <p:spTgt spid="4">
                                            <p:txEl>
                                              <p:charRg st="4294967295" end="4294967295"/>
                                            </p:txEl>
                                          </p:spTgt>
                                        </p:tgtEl>
                                        <p:attrNameLst>
                                          <p:attrName>ppt_y</p:attrName>
                                        </p:attrNameLst>
                                      </p:cBhvr>
                                      <p:tavLst>
                                        <p:tav tm="0">
                                          <p:val>
                                            <p:strVal val="#ppt_y+.1"/>
                                          </p:val>
                                        </p:tav>
                                        <p:tav tm="100000">
                                          <p:val>
                                            <p:strVal val="#ppt_y"/>
                                          </p:val>
                                        </p:tav>
                                      </p:tavLst>
                                    </p:anim>
                                    <p:animEffect transition="in" filter="fade">
                                      <p:cBhvr>
                                        <p:cTn id="9" dur="1000"/>
                                        <p:tgtEl>
                                          <p:spTgt spid="4">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extLst>
      <p:ext uri="smNativeData">
        <pr:smNativeData xmlns:pr="smNativeData" xmlns="smNativeData" val="AM4YZwEAAAAFAAAA/////wEAAAAqAAAAAAAAAAAAAAAAAAAAAAAAAA=="/>
      </p:ext>
    </p:extLst>
  </p:timing>
</p:sld>
</file>

<file path=ppt/theme/theme1.xml><?xml version="1.0" encoding="utf-8"?>
<a:theme xmlns:a="http://schemas.openxmlformats.org/drawingml/2006/main" name="Presentation">
  <a:themeElements>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esentation">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fontScheme name="Presentation">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dc:title>
  <dc:subject/>
  <dc:creator/>
  <cp:keywords/>
  <dc:description/>
  <cp:lastModifiedBy>mhvvv</cp:lastModifiedBy>
  <cp:revision>0</cp:revision>
  <dcterms:created xsi:type="dcterms:W3CDTF">2006-08-16T00:00:00Z</dcterms:created>
  <dcterms:modified xsi:type="dcterms:W3CDTF">2024-10-23T10:20:48Z</dcterms:modified>
</cp:coreProperties>
</file>